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m4a" ContentType="audio/unknown"/>
  <Default Extension="rels" ContentType="application/vnd.openxmlformats-package.relationships+xml"/>
  <Default Extension="xml" ContentType="application/xml"/>
  <Default Extension="ppt" ContentType="application/vnd.ms-powerpoi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67" r:id="rId2"/>
    <p:sldId id="257" r:id="rId3"/>
    <p:sldId id="278" r:id="rId4"/>
    <p:sldId id="284" r:id="rId5"/>
    <p:sldId id="283" r:id="rId6"/>
    <p:sldId id="279" r:id="rId7"/>
    <p:sldId id="280" r:id="rId8"/>
    <p:sldId id="256" r:id="rId9"/>
    <p:sldId id="282" r:id="rId10"/>
    <p:sldId id="285" r:id="rId11"/>
    <p:sldId id="281" r:id="rId12"/>
    <p:sldId id="261" r:id="rId13"/>
    <p:sldId id="262" r:id="rId14"/>
    <p:sldId id="275" r:id="rId15"/>
    <p:sldId id="276" r:id="rId16"/>
  </p:sldIdLst>
  <p:sldSz cx="9144000" cy="6858000" type="screen4x3"/>
  <p:notesSz cx="6858000" cy="9144000"/>
  <p:defaultTextStyle>
    <a:defPPr>
      <a:defRPr lang="en-GB"/>
    </a:defPPr>
    <a:lvl1pPr algn="l" rtl="0" eaLnBrk="0" fontAlgn="base" hangingPunct="0">
      <a:spcBef>
        <a:spcPct val="0"/>
      </a:spcBef>
      <a:spcAft>
        <a:spcPct val="0"/>
      </a:spcAft>
      <a:defRPr sz="44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Black" panose="020B0A04020102020204" pitchFamily="34" charset="0"/>
        <a:ea typeface="+mn-ea"/>
        <a:cs typeface="+mn-cs"/>
      </a:defRPr>
    </a:lvl5pPr>
    <a:lvl6pPr marL="2286000" algn="l" defTabSz="914400" rtl="0" eaLnBrk="1" latinLnBrk="0" hangingPunct="1">
      <a:defRPr sz="4400" kern="1200">
        <a:solidFill>
          <a:schemeClr val="tx1"/>
        </a:solidFill>
        <a:latin typeface="Arial Black" panose="020B0A04020102020204" pitchFamily="34" charset="0"/>
        <a:ea typeface="+mn-ea"/>
        <a:cs typeface="+mn-cs"/>
      </a:defRPr>
    </a:lvl6pPr>
    <a:lvl7pPr marL="2743200" algn="l" defTabSz="914400" rtl="0" eaLnBrk="1" latinLnBrk="0" hangingPunct="1">
      <a:defRPr sz="4400" kern="1200">
        <a:solidFill>
          <a:schemeClr val="tx1"/>
        </a:solidFill>
        <a:latin typeface="Arial Black" panose="020B0A04020102020204" pitchFamily="34" charset="0"/>
        <a:ea typeface="+mn-ea"/>
        <a:cs typeface="+mn-cs"/>
      </a:defRPr>
    </a:lvl7pPr>
    <a:lvl8pPr marL="3200400" algn="l" defTabSz="914400" rtl="0" eaLnBrk="1" latinLnBrk="0" hangingPunct="1">
      <a:defRPr sz="4400" kern="1200">
        <a:solidFill>
          <a:schemeClr val="tx1"/>
        </a:solidFill>
        <a:latin typeface="Arial Black" panose="020B0A04020102020204" pitchFamily="34" charset="0"/>
        <a:ea typeface="+mn-ea"/>
        <a:cs typeface="+mn-cs"/>
      </a:defRPr>
    </a:lvl8pPr>
    <a:lvl9pPr marL="3657600" algn="l" defTabSz="914400" rtl="0" eaLnBrk="1" latinLnBrk="0" hangingPunct="1">
      <a:defRPr sz="4400" kern="1200">
        <a:solidFill>
          <a:schemeClr val="tx1"/>
        </a:solidFill>
        <a:latin typeface="Arial Black" panose="020B0A040201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929" autoAdjust="0"/>
  </p:normalViewPr>
  <p:slideViewPr>
    <p:cSldViewPr>
      <p:cViewPr varScale="1">
        <p:scale>
          <a:sx n="89" d="100"/>
          <a:sy n="89" d="100"/>
        </p:scale>
        <p:origin x="-62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696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ltLang="en-US"/>
          </a:p>
        </p:txBody>
      </p:sp>
      <p:sp>
        <p:nvSpPr>
          <p:cNvPr id="696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5C132B6-2346-4F7D-9414-720B1B7D8E6E}" type="slidenum">
              <a:rPr lang="en-GB" altLang="en-US"/>
              <a:pPr>
                <a:defRPr/>
              </a:pPr>
              <a:t>‹#›</a:t>
            </a:fld>
            <a:endParaRPr lang="en-GB" altLang="en-US"/>
          </a:p>
        </p:txBody>
      </p:sp>
    </p:spTree>
    <p:extLst>
      <p:ext uri="{BB962C8B-B14F-4D97-AF65-F5344CB8AC3E}">
        <p14:creationId xmlns:p14="http://schemas.microsoft.com/office/powerpoint/2010/main" val="304332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747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521B50A-5711-42DD-94DC-EF2CE88E6B5C}" type="slidenum">
              <a:rPr lang="en-GB" altLang="en-US"/>
              <a:pPr>
                <a:defRPr/>
              </a:pPr>
              <a:t>‹#›</a:t>
            </a:fld>
            <a:endParaRPr lang="en-GB" altLang="en-US"/>
          </a:p>
        </p:txBody>
      </p:sp>
    </p:spTree>
    <p:extLst>
      <p:ext uri="{BB962C8B-B14F-4D97-AF65-F5344CB8AC3E}">
        <p14:creationId xmlns:p14="http://schemas.microsoft.com/office/powerpoint/2010/main" val="1069596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fld id="{212AC1E2-84F4-4838-B351-9099654CC78F}" type="slidenum">
              <a:rPr lang="en-GB" altLang="en-US" sz="1200" smtClean="0">
                <a:latin typeface="Arial" panose="020B0604020202020204" pitchFamily="34" charset="0"/>
              </a:rPr>
              <a:pPr/>
              <a:t>1</a:t>
            </a:fld>
            <a:endParaRPr lang="en-GB" altLang="en-US" sz="1200"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dirty="0" smtClean="0"/>
              <a:t>After Dark</a:t>
            </a:r>
            <a:r>
              <a:rPr lang="en-US" altLang="en-US" baseline="0" dirty="0" smtClean="0"/>
              <a:t> Nights comes on screen wait for moon to rise before you continue</a:t>
            </a:r>
            <a:endParaRPr lang="en-US" altLang="en-US" dirty="0" smtClean="0"/>
          </a:p>
        </p:txBody>
      </p:sp>
    </p:spTree>
    <p:extLst>
      <p:ext uri="{BB962C8B-B14F-4D97-AF65-F5344CB8AC3E}">
        <p14:creationId xmlns:p14="http://schemas.microsoft.com/office/powerpoint/2010/main" val="131243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Statements:</a:t>
            </a:r>
            <a:r>
              <a:rPr lang="en-GB" baseline="0" dirty="0" smtClean="0"/>
              <a:t> Emphasise that PCSO’s can seize fireworks and </a:t>
            </a:r>
            <a:r>
              <a:rPr lang="en-GB" sz="1200" kern="1200" baseline="0" dirty="0" smtClean="0">
                <a:solidFill>
                  <a:schemeClr val="tx1"/>
                </a:solidFill>
                <a:effectLst/>
                <a:latin typeface="Arial" panose="020B0604020202020204" pitchFamily="34" charset="0"/>
                <a:ea typeface="+mn-ea"/>
                <a:cs typeface="+mn-cs"/>
              </a:rPr>
              <a:t>c</a:t>
            </a:r>
            <a:r>
              <a:rPr lang="en-GB" sz="1200" kern="1200" dirty="0" smtClean="0">
                <a:solidFill>
                  <a:schemeClr val="tx1"/>
                </a:solidFill>
                <a:effectLst/>
                <a:latin typeface="Arial" panose="020B0604020202020204" pitchFamily="34" charset="0"/>
                <a:ea typeface="+mn-ea"/>
                <a:cs typeface="+mn-cs"/>
              </a:rPr>
              <a:t>arrying fireworks on the way to a party is no excuse in law.  There are no exceptions to having fireworks in a public place under 18years.</a:t>
            </a: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11</a:t>
            </a:fld>
            <a:endParaRPr lang="en-GB" altLang="en-US"/>
          </a:p>
        </p:txBody>
      </p:sp>
    </p:spTree>
    <p:extLst>
      <p:ext uri="{BB962C8B-B14F-4D97-AF65-F5344CB8AC3E}">
        <p14:creationId xmlns:p14="http://schemas.microsoft.com/office/powerpoint/2010/main" val="324057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r>
              <a:rPr lang="en-GB" sz="1200" kern="1200" dirty="0" smtClean="0">
                <a:solidFill>
                  <a:schemeClr val="tx1"/>
                </a:solidFill>
                <a:effectLst/>
                <a:latin typeface="Arial" panose="020B0604020202020204" pitchFamily="34" charset="0"/>
                <a:ea typeface="+mn-ea"/>
                <a:cs typeface="+mn-cs"/>
              </a:rPr>
              <a:t>List of your local events times and entry fees on final point when you get to</a:t>
            </a:r>
            <a:r>
              <a:rPr lang="en-GB" sz="1200" kern="1200" baseline="0" dirty="0" smtClean="0">
                <a:solidFill>
                  <a:schemeClr val="tx1"/>
                </a:solidFill>
                <a:effectLst/>
                <a:latin typeface="Arial" panose="020B0604020202020204" pitchFamily="34" charset="0"/>
                <a:ea typeface="+mn-ea"/>
                <a:cs typeface="+mn-cs"/>
              </a:rPr>
              <a:t> the </a:t>
            </a:r>
            <a:r>
              <a:rPr lang="en-GB" sz="1200" kern="1200" dirty="0" smtClean="0">
                <a:solidFill>
                  <a:schemeClr val="tx1"/>
                </a:solidFill>
                <a:effectLst/>
                <a:latin typeface="Arial" panose="020B0604020202020204" pitchFamily="34" charset="0"/>
                <a:ea typeface="+mn-ea"/>
                <a:cs typeface="+mn-cs"/>
              </a:rPr>
              <a:t>local events</a:t>
            </a:r>
            <a:r>
              <a:rPr lang="en-GB" sz="1200" kern="1200" baseline="0" dirty="0" smtClean="0">
                <a:solidFill>
                  <a:schemeClr val="tx1"/>
                </a:solidFill>
                <a:effectLst/>
                <a:latin typeface="Arial" panose="020B0604020202020204" pitchFamily="34" charset="0"/>
                <a:ea typeface="+mn-ea"/>
                <a:cs typeface="+mn-cs"/>
              </a:rPr>
              <a:t> point</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12</a:t>
            </a:fld>
            <a:endParaRPr lang="en-GB" altLang="en-US"/>
          </a:p>
        </p:txBody>
      </p:sp>
    </p:spTree>
    <p:extLst>
      <p:ext uri="{BB962C8B-B14F-4D97-AF65-F5344CB8AC3E}">
        <p14:creationId xmlns:p14="http://schemas.microsoft.com/office/powerpoint/2010/main" val="185271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a:t>
            </a:r>
            <a:r>
              <a:rPr lang="en-GB" sz="1200" kern="1200" dirty="0" smtClean="0">
                <a:solidFill>
                  <a:schemeClr val="tx1"/>
                </a:solidFill>
                <a:effectLst/>
                <a:latin typeface="Arial" panose="020B0604020202020204" pitchFamily="34" charset="0"/>
                <a:ea typeface="+mn-ea"/>
                <a:cs typeface="+mn-cs"/>
              </a:rPr>
              <a:t>Discuss possible offences and the impact of getting a criminal record. Using local examples of previous offences.</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lvl="0"/>
            <a:r>
              <a:rPr lang="en-GB" sz="1200" kern="1200" dirty="0" smtClean="0">
                <a:solidFill>
                  <a:schemeClr val="tx1"/>
                </a:solidFill>
                <a:effectLst/>
                <a:latin typeface="Arial" panose="020B0604020202020204" pitchFamily="34" charset="0"/>
                <a:ea typeface="+mn-ea"/>
                <a:cs typeface="+mn-cs"/>
              </a:rPr>
              <a:t>Egg throwing: criminal damage, assault endangering lives whilst driving</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lvl="0"/>
            <a:r>
              <a:rPr lang="en-GB" sz="1200" kern="1200" dirty="0" smtClean="0">
                <a:solidFill>
                  <a:schemeClr val="tx1"/>
                </a:solidFill>
                <a:effectLst/>
                <a:latin typeface="Arial" panose="020B0604020202020204" pitchFamily="34" charset="0"/>
                <a:ea typeface="+mn-ea"/>
                <a:cs typeface="+mn-cs"/>
              </a:rPr>
              <a:t>Knock Door Run: Harassment if repeated</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lvl="0"/>
            <a:r>
              <a:rPr lang="en-GB" sz="1200" kern="1200" dirty="0" smtClean="0">
                <a:solidFill>
                  <a:schemeClr val="tx1"/>
                </a:solidFill>
                <a:effectLst/>
                <a:latin typeface="Arial" panose="020B0604020202020204" pitchFamily="34" charset="0"/>
                <a:ea typeface="+mn-ea"/>
                <a:cs typeface="+mn-cs"/>
              </a:rPr>
              <a:t>Gangs in Masks: public order offences.</a:t>
            </a: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13</a:t>
            </a:fld>
            <a:endParaRPr lang="en-GB" altLang="en-US"/>
          </a:p>
        </p:txBody>
      </p:sp>
    </p:spTree>
    <p:extLst>
      <p:ext uri="{BB962C8B-B14F-4D97-AF65-F5344CB8AC3E}">
        <p14:creationId xmlns:p14="http://schemas.microsoft.com/office/powerpoint/2010/main" val="362166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slide is the</a:t>
            </a:r>
            <a:r>
              <a:rPr lang="en-GB" baseline="0" dirty="0" smtClean="0"/>
              <a:t> last one which ask if there are any questions……</a:t>
            </a:r>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14</a:t>
            </a:fld>
            <a:endParaRPr lang="en-GB" altLang="en-US"/>
          </a:p>
        </p:txBody>
      </p:sp>
    </p:spTree>
    <p:extLst>
      <p:ext uri="{BB962C8B-B14F-4D97-AF65-F5344CB8AC3E}">
        <p14:creationId xmlns:p14="http://schemas.microsoft.com/office/powerpoint/2010/main" val="353652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15</a:t>
            </a:fld>
            <a:endParaRPr lang="en-GB" altLang="en-US"/>
          </a:p>
        </p:txBody>
      </p:sp>
    </p:spTree>
    <p:extLst>
      <p:ext uri="{BB962C8B-B14F-4D97-AF65-F5344CB8AC3E}">
        <p14:creationId xmlns:p14="http://schemas.microsoft.com/office/powerpoint/2010/main" val="384919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fld id="{8CA9D0CA-9074-480E-95F7-7B62664A0F9D}" type="slidenum">
              <a:rPr lang="en-GB" altLang="en-US" sz="1200" smtClean="0">
                <a:latin typeface="Arial" panose="020B0604020202020204" pitchFamily="34" charset="0"/>
              </a:rPr>
              <a:pPr/>
              <a:t>2</a:t>
            </a:fld>
            <a:endParaRPr lang="en-GB" altLang="en-US" sz="1200"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lvl="0"/>
            <a:r>
              <a:rPr lang="en-US" altLang="en-US" dirty="0" smtClean="0"/>
              <a:t>Questions to ask: </a:t>
            </a:r>
            <a:r>
              <a:rPr lang="en-GB" sz="1200" kern="1200" dirty="0" smtClean="0">
                <a:solidFill>
                  <a:schemeClr val="tx1"/>
                </a:solidFill>
                <a:effectLst/>
                <a:latin typeface="Arial" panose="020B0604020202020204" pitchFamily="34" charset="0"/>
                <a:ea typeface="+mn-ea"/>
                <a:cs typeface="+mn-cs"/>
              </a:rPr>
              <a:t>Date of Halloween? What is the meaning of Halloween?</a:t>
            </a:r>
            <a:endParaRPr lang="en-GB" sz="12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14071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3</a:t>
            </a:fld>
            <a:endParaRPr lang="en-GB" altLang="en-US"/>
          </a:p>
        </p:txBody>
      </p:sp>
    </p:spTree>
    <p:extLst>
      <p:ext uri="{BB962C8B-B14F-4D97-AF65-F5344CB8AC3E}">
        <p14:creationId xmlns:p14="http://schemas.microsoft.com/office/powerpoint/2010/main" val="184142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Statements: If</a:t>
            </a:r>
            <a:r>
              <a:rPr lang="en-GB" baseline="0" dirty="0" smtClean="0"/>
              <a:t> you see any of these signs in windows or doors DO NOT KNOCK !! </a:t>
            </a:r>
            <a:r>
              <a:rPr lang="en-GB" sz="1200" kern="1200" dirty="0" smtClean="0">
                <a:solidFill>
                  <a:schemeClr val="tx1"/>
                </a:solidFill>
                <a:effectLst/>
                <a:latin typeface="Arial" panose="020B0604020202020204" pitchFamily="34" charset="0"/>
                <a:ea typeface="+mn-ea"/>
                <a:cs typeface="+mn-cs"/>
              </a:rPr>
              <a:t>These have been handed out by neighbourhood policing teams to vulnerable adults and people that don’t want to take part, they may have very young children or someone within the home may be ill.</a:t>
            </a: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4</a:t>
            </a:fld>
            <a:endParaRPr lang="en-GB" altLang="en-US"/>
          </a:p>
        </p:txBody>
      </p:sp>
    </p:spTree>
    <p:extLst>
      <p:ext uri="{BB962C8B-B14F-4D97-AF65-F5344CB8AC3E}">
        <p14:creationId xmlns:p14="http://schemas.microsoft.com/office/powerpoint/2010/main" val="317098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Statement: </a:t>
            </a:r>
            <a:r>
              <a:rPr lang="en-GB" sz="1200" kern="1200" dirty="0" smtClean="0">
                <a:solidFill>
                  <a:schemeClr val="tx1"/>
                </a:solidFill>
                <a:effectLst/>
                <a:latin typeface="Arial" panose="020B0604020202020204" pitchFamily="34" charset="0"/>
                <a:ea typeface="+mn-ea"/>
                <a:cs typeface="+mn-cs"/>
              </a:rPr>
              <a:t>Keep all pets indoors after dark. Pets get very distressed during this time of year</a:t>
            </a:r>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5</a:t>
            </a:fld>
            <a:endParaRPr lang="en-GB" altLang="en-US"/>
          </a:p>
        </p:txBody>
      </p:sp>
    </p:spTree>
    <p:extLst>
      <p:ext uri="{BB962C8B-B14F-4D97-AF65-F5344CB8AC3E}">
        <p14:creationId xmlns:p14="http://schemas.microsoft.com/office/powerpoint/2010/main" val="44522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Note: As soon as the music</a:t>
            </a:r>
            <a:r>
              <a:rPr lang="en-GB" sz="1200" kern="1200" baseline="0" dirty="0" smtClean="0">
                <a:solidFill>
                  <a:schemeClr val="tx1"/>
                </a:solidFill>
                <a:effectLst/>
                <a:latin typeface="Arial" panose="020B0604020202020204" pitchFamily="34" charset="0"/>
                <a:ea typeface="+mn-ea"/>
                <a:cs typeface="+mn-cs"/>
              </a:rPr>
              <a:t> starts you will have about 60 secs to click through the next slide. Leave this slide on the screen for about 10 secs.</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6</a:t>
            </a:fld>
            <a:endParaRPr lang="en-GB" altLang="en-US"/>
          </a:p>
        </p:txBody>
      </p:sp>
    </p:spTree>
    <p:extLst>
      <p:ext uri="{BB962C8B-B14F-4D97-AF65-F5344CB8AC3E}">
        <p14:creationId xmlns:p14="http://schemas.microsoft.com/office/powerpoint/2010/main" val="15026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Notes:</a:t>
            </a:r>
            <a:r>
              <a:rPr lang="en-GB" baseline="0" dirty="0" smtClean="0"/>
              <a:t> </a:t>
            </a:r>
            <a:r>
              <a:rPr lang="en-GB" sz="1200" kern="1200" dirty="0" smtClean="0">
                <a:solidFill>
                  <a:schemeClr val="tx1"/>
                </a:solidFill>
                <a:effectLst/>
                <a:latin typeface="Arial" panose="020B0604020202020204" pitchFamily="34" charset="0"/>
                <a:ea typeface="+mn-ea"/>
                <a:cs typeface="+mn-cs"/>
              </a:rPr>
              <a:t>With each click thought bubbles come up one at a time. Allow approx. 5/6 secs between each bubble (bubbles go off screen displaying one at a time at each click). The last thought bubble is</a:t>
            </a:r>
            <a:r>
              <a:rPr lang="en-GB" sz="1200" kern="1200" baseline="0" dirty="0" smtClean="0">
                <a:solidFill>
                  <a:schemeClr val="tx1"/>
                </a:solidFill>
                <a:effectLst/>
                <a:latin typeface="Arial" panose="020B0604020202020204" pitchFamily="34" charset="0"/>
                <a:ea typeface="+mn-ea"/>
                <a:cs typeface="+mn-cs"/>
              </a:rPr>
              <a:t> “I can’t take it any more” after the next click the old lady will still be on the screen. Another click and she will fade away. (</a:t>
            </a:r>
            <a:r>
              <a:rPr lang="en-GB" sz="1200" kern="1200" dirty="0" smtClean="0">
                <a:solidFill>
                  <a:schemeClr val="tx1"/>
                </a:solidFill>
                <a:effectLst/>
                <a:latin typeface="Arial" panose="020B0604020202020204" pitchFamily="34" charset="0"/>
                <a:ea typeface="+mn-ea"/>
                <a:cs typeface="+mn-cs"/>
              </a:rPr>
              <a:t>The music will fade after approx. 60 secs)</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 </a:t>
            </a:r>
          </a:p>
          <a:p>
            <a:pPr lvl="0"/>
            <a:r>
              <a:rPr lang="en-GB" sz="1200" kern="1200" dirty="0" smtClean="0">
                <a:solidFill>
                  <a:schemeClr val="tx1"/>
                </a:solidFill>
                <a:effectLst/>
                <a:latin typeface="Arial" panose="020B0604020202020204" pitchFamily="34" charset="0"/>
                <a:ea typeface="+mn-ea"/>
                <a:cs typeface="+mn-cs"/>
              </a:rPr>
              <a:t>When the ‘old ladies’</a:t>
            </a:r>
            <a:r>
              <a:rPr lang="en-GB" sz="1200" kern="1200" baseline="0" dirty="0" smtClean="0">
                <a:solidFill>
                  <a:schemeClr val="tx1"/>
                </a:solidFill>
                <a:effectLst/>
                <a:latin typeface="Arial" panose="020B0604020202020204" pitchFamily="34" charset="0"/>
                <a:ea typeface="+mn-ea"/>
                <a:cs typeface="+mn-cs"/>
              </a:rPr>
              <a:t> picture</a:t>
            </a:r>
            <a:r>
              <a:rPr lang="en-GB" sz="1200" kern="1200" dirty="0" smtClean="0">
                <a:solidFill>
                  <a:schemeClr val="tx1"/>
                </a:solidFill>
                <a:effectLst/>
                <a:latin typeface="Arial" panose="020B0604020202020204" pitchFamily="34" charset="0"/>
                <a:ea typeface="+mn-ea"/>
                <a:cs typeface="+mn-cs"/>
              </a:rPr>
              <a:t> fades after the last click make this a personal reflection to the</a:t>
            </a:r>
            <a:r>
              <a:rPr lang="en-GB" sz="1200" kern="1200" baseline="0" dirty="0" smtClean="0">
                <a:solidFill>
                  <a:schemeClr val="tx1"/>
                </a:solidFill>
                <a:effectLst/>
                <a:latin typeface="Arial" panose="020B0604020202020204" pitchFamily="34" charset="0"/>
                <a:ea typeface="+mn-ea"/>
                <a:cs typeface="+mn-cs"/>
              </a:rPr>
              <a:t> students</a:t>
            </a:r>
            <a:r>
              <a:rPr lang="en-GB" sz="1200" kern="1200" dirty="0" smtClean="0">
                <a:solidFill>
                  <a:schemeClr val="tx1"/>
                </a:solidFill>
                <a:effectLst/>
                <a:latin typeface="Arial" panose="020B0604020202020204" pitchFamily="34" charset="0"/>
                <a:ea typeface="+mn-ea"/>
                <a:cs typeface="+mn-cs"/>
              </a:rPr>
              <a:t> such as that could be your Grandmother</a:t>
            </a:r>
            <a:r>
              <a:rPr lang="en-GB" sz="1200" kern="1200" baseline="0" dirty="0" smtClean="0">
                <a:solidFill>
                  <a:schemeClr val="tx1"/>
                </a:solidFill>
                <a:effectLst/>
                <a:latin typeface="Arial" panose="020B0604020202020204" pitchFamily="34" charset="0"/>
                <a:ea typeface="+mn-ea"/>
                <a:cs typeface="+mn-cs"/>
              </a:rPr>
              <a:t> or </a:t>
            </a:r>
            <a:r>
              <a:rPr lang="en-GB" sz="1200" kern="1200" dirty="0" smtClean="0">
                <a:solidFill>
                  <a:schemeClr val="tx1"/>
                </a:solidFill>
                <a:effectLst/>
                <a:latin typeface="Arial" panose="020B0604020202020204" pitchFamily="34" charset="0"/>
                <a:ea typeface="+mn-ea"/>
                <a:cs typeface="+mn-cs"/>
              </a:rPr>
              <a:t>neighbour </a:t>
            </a:r>
            <a:r>
              <a:rPr lang="en-GB" sz="1200" kern="1200" dirty="0" err="1" smtClean="0">
                <a:solidFill>
                  <a:schemeClr val="tx1"/>
                </a:solidFill>
                <a:effectLst/>
                <a:latin typeface="Arial" panose="020B0604020202020204" pitchFamily="34" charset="0"/>
                <a:ea typeface="+mn-ea"/>
                <a:cs typeface="+mn-cs"/>
              </a:rPr>
              <a:t>etc</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7</a:t>
            </a:fld>
            <a:endParaRPr lang="en-GB" altLang="en-US"/>
          </a:p>
        </p:txBody>
      </p:sp>
    </p:spTree>
    <p:extLst>
      <p:ext uri="{BB962C8B-B14F-4D97-AF65-F5344CB8AC3E}">
        <p14:creationId xmlns:p14="http://schemas.microsoft.com/office/powerpoint/2010/main" val="308946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fld id="{4533F842-7F82-4729-845C-1EBF0E95C70B}" type="slidenum">
              <a:rPr lang="en-GB" altLang="en-US" sz="1200" smtClean="0">
                <a:latin typeface="Arial" panose="020B0604020202020204" pitchFamily="34" charset="0"/>
              </a:rPr>
              <a:pPr/>
              <a:t>8</a:t>
            </a:fld>
            <a:endParaRPr lang="en-GB" altLang="en-US" sz="1200" smtClean="0">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lvl="0"/>
            <a:r>
              <a:rPr lang="en-US" altLang="en-US" dirty="0" smtClean="0"/>
              <a:t>Question:</a:t>
            </a:r>
            <a:r>
              <a:rPr lang="en-US" altLang="en-US" baseline="0" dirty="0" smtClean="0"/>
              <a:t> </a:t>
            </a:r>
            <a:r>
              <a:rPr lang="en-GB" sz="1200" kern="1200" dirty="0" smtClean="0">
                <a:solidFill>
                  <a:schemeClr val="tx1"/>
                </a:solidFill>
                <a:effectLst/>
                <a:latin typeface="Arial" panose="020B0604020202020204" pitchFamily="34" charset="0"/>
                <a:ea typeface="+mn-ea"/>
                <a:cs typeface="+mn-cs"/>
              </a:rPr>
              <a:t>What date is Bonfire  Night? What is the meaning behind bonfire night?</a:t>
            </a:r>
            <a:endParaRPr lang="en-GB" sz="12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25551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Talk about safe use of fireworks</a:t>
            </a:r>
            <a:endParaRPr lang="en-GB" dirty="0"/>
          </a:p>
        </p:txBody>
      </p:sp>
      <p:sp>
        <p:nvSpPr>
          <p:cNvPr id="4" name="Slide Number Placeholder 3"/>
          <p:cNvSpPr>
            <a:spLocks noGrp="1"/>
          </p:cNvSpPr>
          <p:nvPr>
            <p:ph type="sldNum" sz="quarter" idx="10"/>
          </p:nvPr>
        </p:nvSpPr>
        <p:spPr/>
        <p:txBody>
          <a:bodyPr/>
          <a:lstStyle/>
          <a:p>
            <a:pPr>
              <a:defRPr/>
            </a:pPr>
            <a:fld id="{2521B50A-5711-42DD-94DC-EF2CE88E6B5C}" type="slidenum">
              <a:rPr lang="en-GB" altLang="en-US" smtClean="0"/>
              <a:pPr>
                <a:defRPr/>
              </a:pPr>
              <a:t>10</a:t>
            </a:fld>
            <a:endParaRPr lang="en-GB" altLang="en-US"/>
          </a:p>
        </p:txBody>
      </p:sp>
    </p:spTree>
    <p:extLst>
      <p:ext uri="{BB962C8B-B14F-4D97-AF65-F5344CB8AC3E}">
        <p14:creationId xmlns:p14="http://schemas.microsoft.com/office/powerpoint/2010/main" val="289073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6"/>
                    <a:ext cx="2921" cy="2149"/>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2" name="Freeform 14"/>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 name="Freeform 17"/>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 name="Freeform 20"/>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 name="Freeform 23"/>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Freeform 26"/>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 name="Freeform 29"/>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 name="Freeform 32"/>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 name="Freeform 35"/>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 name="Freeform 38"/>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 name="Freeform 41"/>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Freeform 44"/>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Freeform 47"/>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Freeform 50"/>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Freeform 53"/>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Freeform 56"/>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Freeform 59"/>
                    <p:cNvSpPr>
                      <a:spLocks/>
                    </p:cNvSpPr>
                    <p:nvPr/>
                  </p:nvSpPr>
                  <p:spPr bwMode="hidden">
                    <a:xfrm rot="2028410" flipH="1">
                      <a:off x="911" y="58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Freeform 62"/>
                    <p:cNvSpPr>
                      <a:spLocks/>
                    </p:cNvSpPr>
                    <p:nvPr/>
                  </p:nvSpPr>
                  <p:spPr bwMode="hidden">
                    <a:xfrm rot="2664424" flipH="1">
                      <a:off x="1120" y="300"/>
                      <a:ext cx="672" cy="338"/>
                    </a:xfrm>
                    <a:custGeom>
                      <a:avLst/>
                      <a:gdLst>
                        <a:gd name="T0" fmla="*/ 0 w 1769"/>
                        <a:gd name="T1" fmla="*/ 0 h 791"/>
                        <a:gd name="T2" fmla="*/ 27 w 1769"/>
                        <a:gd name="T3" fmla="*/ 4 h 791"/>
                        <a:gd name="T4" fmla="*/ 63 w 1769"/>
                        <a:gd name="T5" fmla="*/ 15 h 791"/>
                        <a:gd name="T6" fmla="*/ 88 w 1769"/>
                        <a:gd name="T7" fmla="*/ 34 h 791"/>
                        <a:gd name="T8" fmla="*/ 96 w 1769"/>
                        <a:gd name="T9" fmla="*/ 47 h 791"/>
                        <a:gd name="T10" fmla="*/ 93 w 1769"/>
                        <a:gd name="T11" fmla="*/ 62 h 791"/>
                        <a:gd name="T12" fmla="*/ 87 w 1769"/>
                        <a:gd name="T13" fmla="*/ 49 h 791"/>
                        <a:gd name="T14" fmla="*/ 76 w 1769"/>
                        <a:gd name="T15" fmla="*/ 35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Freeform 65"/>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Freeform 68"/>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Freeform 71"/>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Freeform 74"/>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6" name="Freeform 75"/>
                  <p:cNvSpPr>
                    <a:spLocks/>
                  </p:cNvSpPr>
                  <p:nvPr/>
                </p:nvSpPr>
                <p:spPr bwMode="hidden">
                  <a:xfrm rot="4578755" flipH="1">
                    <a:off x="2175" y="949"/>
                    <a:ext cx="1027" cy="145"/>
                  </a:xfrm>
                  <a:custGeom>
                    <a:avLst/>
                    <a:gdLst>
                      <a:gd name="T0" fmla="*/ 0 w 2736"/>
                      <a:gd name="T1" fmla="*/ 12 h 504"/>
                      <a:gd name="T2" fmla="*/ 46 w 2736"/>
                      <a:gd name="T3" fmla="*/ 4 h 504"/>
                      <a:gd name="T4" fmla="*/ 94 w 2736"/>
                      <a:gd name="T5" fmla="*/ 1 h 504"/>
                      <a:gd name="T6" fmla="*/ 145 w 2736"/>
                      <a:gd name="T7" fmla="*/ 1 h 504"/>
                      <a:gd name="T8" fmla="*/ 144 w 2736"/>
                      <a:gd name="T9" fmla="*/ 3 h 504"/>
                      <a:gd name="T10" fmla="*/ 93 w 2736"/>
                      <a:gd name="T11" fmla="*/ 3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Freeform 76"/>
                  <p:cNvSpPr>
                    <a:spLocks/>
                  </p:cNvSpPr>
                  <p:nvPr/>
                </p:nvSpPr>
                <p:spPr bwMode="hidden">
                  <a:xfrm rot="4578755" flipH="1">
                    <a:off x="2199" y="196"/>
                    <a:ext cx="552"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4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Freeform 79"/>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Freeform 82"/>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Freeform 223"/>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Freeform 88"/>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Freeform 91"/>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Freeform 94"/>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Freeform 97"/>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 name="Freeform 100"/>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103"/>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Freeform 106"/>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Freeform 109"/>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13 w 36729"/>
                      <a:gd name="T1" fmla="*/ 9 h 21600"/>
                      <a:gd name="T2" fmla="*/ 0 w 36729"/>
                      <a:gd name="T3" fmla="*/ 10 h 21600"/>
                      <a:gd name="T4" fmla="*/ 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Arc 113"/>
                  <p:cNvSpPr>
                    <a:spLocks/>
                  </p:cNvSpPr>
                  <p:nvPr/>
                </p:nvSpPr>
                <p:spPr bwMode="hidden">
                  <a:xfrm flipH="1">
                    <a:off x="388" y="1601"/>
                    <a:ext cx="2016" cy="2379"/>
                  </a:xfrm>
                  <a:custGeom>
                    <a:avLst/>
                    <a:gdLst>
                      <a:gd name="T0" fmla="*/ 0 w 30473"/>
                      <a:gd name="T1" fmla="*/ 2 h 22305"/>
                      <a:gd name="T2" fmla="*/ 9 w 30473"/>
                      <a:gd name="T3" fmla="*/ 27 h 22305"/>
                      <a:gd name="T4" fmla="*/ 3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rc 114"/>
                  <p:cNvSpPr>
                    <a:spLocks/>
                  </p:cNvSpPr>
                  <p:nvPr/>
                </p:nvSpPr>
                <p:spPr bwMode="hidden">
                  <a:xfrm>
                    <a:off x="3029" y="1181"/>
                    <a:ext cx="1426" cy="2379"/>
                  </a:xfrm>
                  <a:custGeom>
                    <a:avLst/>
                    <a:gdLst>
                      <a:gd name="T0" fmla="*/ 0 w 34812"/>
                      <a:gd name="T1" fmla="*/ 5 h 22305"/>
                      <a:gd name="T2" fmla="*/ 2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rc 115"/>
                  <p:cNvSpPr>
                    <a:spLocks/>
                  </p:cNvSpPr>
                  <p:nvPr/>
                </p:nvSpPr>
                <p:spPr bwMode="hidden">
                  <a:xfrm flipH="1">
                    <a:off x="74" y="813"/>
                    <a:ext cx="2540" cy="2379"/>
                  </a:xfrm>
                  <a:custGeom>
                    <a:avLst/>
                    <a:gdLst>
                      <a:gd name="T0" fmla="*/ 0 w 36830"/>
                      <a:gd name="T1" fmla="*/ 8 h 22305"/>
                      <a:gd name="T2" fmla="*/ 12 w 36830"/>
                      <a:gd name="T3" fmla="*/ 27 h 22305"/>
                      <a:gd name="T4" fmla="*/ 5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Arc 116"/>
                  <p:cNvSpPr>
                    <a:spLocks/>
                  </p:cNvSpPr>
                  <p:nvPr/>
                </p:nvSpPr>
                <p:spPr bwMode="hidden">
                  <a:xfrm flipH="1">
                    <a:off x="790" y="313"/>
                    <a:ext cx="1850" cy="2304"/>
                  </a:xfrm>
                  <a:custGeom>
                    <a:avLst/>
                    <a:gdLst>
                      <a:gd name="T0" fmla="*/ 0 w 31881"/>
                      <a:gd name="T1" fmla="*/ 12 h 21600"/>
                      <a:gd name="T2" fmla="*/ 6 w 31881"/>
                      <a:gd name="T3" fmla="*/ 6 h 21600"/>
                      <a:gd name="T4" fmla="*/ 4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Arc 117"/>
                  <p:cNvSpPr>
                    <a:spLocks/>
                  </p:cNvSpPr>
                  <p:nvPr/>
                </p:nvSpPr>
                <p:spPr bwMode="hidden">
                  <a:xfrm>
                    <a:off x="2763" y="1281"/>
                    <a:ext cx="764" cy="2304"/>
                  </a:xfrm>
                  <a:custGeom>
                    <a:avLst/>
                    <a:gdLst>
                      <a:gd name="T0" fmla="*/ 0 w 31146"/>
                      <a:gd name="T1" fmla="*/ 5 h 21600"/>
                      <a:gd name="T2" fmla="*/ 0 w 31146"/>
                      <a:gd name="T3" fmla="*/ 12 h 21600"/>
                      <a:gd name="T4" fmla="*/ 0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Freeform 118"/>
                  <p:cNvSpPr>
                    <a:spLocks/>
                  </p:cNvSpPr>
                  <p:nvPr/>
                </p:nvSpPr>
                <p:spPr bwMode="hidden">
                  <a:xfrm flipH="1">
                    <a:off x="1800" y="438"/>
                    <a:ext cx="418" cy="1524"/>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5" name="Freeform 119"/>
                <p:cNvSpPr>
                  <a:spLocks/>
                </p:cNvSpPr>
                <p:nvPr/>
              </p:nvSpPr>
              <p:spPr bwMode="hidden">
                <a:xfrm rot="-1346631">
                  <a:off x="3280" y="1529"/>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Arc 122"/>
              <p:cNvSpPr>
                <a:spLocks/>
              </p:cNvSpPr>
              <p:nvPr/>
            </p:nvSpPr>
            <p:spPr bwMode="hidden">
              <a:xfrm flipH="1">
                <a:off x="1054" y="1851"/>
                <a:ext cx="2122" cy="2304"/>
              </a:xfrm>
              <a:custGeom>
                <a:avLst/>
                <a:gdLst>
                  <a:gd name="T0" fmla="*/ 5 w 21600"/>
                  <a:gd name="T1" fmla="*/ 0 h 21602"/>
                  <a:gd name="T2" fmla="*/ 20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rc 123"/>
              <p:cNvSpPr>
                <a:spLocks/>
              </p:cNvSpPr>
              <p:nvPr/>
            </p:nvSpPr>
            <p:spPr bwMode="hidden">
              <a:xfrm flipH="1">
                <a:off x="1266" y="1480"/>
                <a:ext cx="1244" cy="2379"/>
              </a:xfrm>
              <a:custGeom>
                <a:avLst/>
                <a:gdLst>
                  <a:gd name="T0" fmla="*/ 0 w 28940"/>
                  <a:gd name="T1" fmla="*/ 2 h 22305"/>
                  <a:gd name="T2" fmla="*/ 2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rc 124"/>
              <p:cNvSpPr>
                <a:spLocks/>
              </p:cNvSpPr>
              <p:nvPr/>
            </p:nvSpPr>
            <p:spPr bwMode="hidden">
              <a:xfrm flipH="1">
                <a:off x="210" y="1168"/>
                <a:ext cx="2376" cy="2379"/>
              </a:xfrm>
              <a:custGeom>
                <a:avLst/>
                <a:gdLst>
                  <a:gd name="T0" fmla="*/ 0 w 34455"/>
                  <a:gd name="T1" fmla="*/ 5 h 22305"/>
                  <a:gd name="T2" fmla="*/ 11 w 34455"/>
                  <a:gd name="T3" fmla="*/ 27 h 22305"/>
                  <a:gd name="T4" fmla="*/ 4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Arc 125"/>
              <p:cNvSpPr>
                <a:spLocks/>
              </p:cNvSpPr>
              <p:nvPr/>
            </p:nvSpPr>
            <p:spPr bwMode="hidden">
              <a:xfrm>
                <a:off x="2840" y="1503"/>
                <a:ext cx="381" cy="237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Arc 126"/>
              <p:cNvSpPr>
                <a:spLocks/>
              </p:cNvSpPr>
              <p:nvPr/>
            </p:nvSpPr>
            <p:spPr bwMode="hidden">
              <a:xfrm>
                <a:off x="2940" y="1492"/>
                <a:ext cx="1004" cy="2379"/>
              </a:xfrm>
              <a:custGeom>
                <a:avLst/>
                <a:gdLst>
                  <a:gd name="T0" fmla="*/ 0 w 34812"/>
                  <a:gd name="T1" fmla="*/ 5 h 22305"/>
                  <a:gd name="T2" fmla="*/ 1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Freeform 127"/>
              <p:cNvSpPr>
                <a:spLocks/>
              </p:cNvSpPr>
              <p:nvPr/>
            </p:nvSpPr>
            <p:spPr bwMode="hidden">
              <a:xfrm>
                <a:off x="3301"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Freeform 128"/>
              <p:cNvSpPr>
                <a:spLocks/>
              </p:cNvSpPr>
              <p:nvPr/>
            </p:nvSpPr>
            <p:spPr bwMode="hidden">
              <a:xfrm rot="19660755" flipV="1">
                <a:off x="2546" y="2150"/>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129"/>
              <p:cNvSpPr>
                <a:spLocks/>
              </p:cNvSpPr>
              <p:nvPr/>
            </p:nvSpPr>
            <p:spPr bwMode="hidden">
              <a:xfrm flipH="1">
                <a:off x="489" y="2504"/>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Freeform 130"/>
              <p:cNvSpPr>
                <a:spLocks/>
              </p:cNvSpPr>
              <p:nvPr/>
            </p:nvSpPr>
            <p:spPr bwMode="hidden">
              <a:xfrm flipH="1">
                <a:off x="1000" y="893"/>
                <a:ext cx="696"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7 w 776"/>
                  <a:gd name="T11" fmla="*/ 94 h 2368"/>
                  <a:gd name="T12" fmla="*/ 207 w 776"/>
                  <a:gd name="T13" fmla="*/ 119 h 2368"/>
                  <a:gd name="T14" fmla="*/ 347 w 776"/>
                  <a:gd name="T15" fmla="*/ 132 h 2368"/>
                  <a:gd name="T16" fmla="*/ 277 w 776"/>
                  <a:gd name="T17" fmla="*/ 158 h 2368"/>
                  <a:gd name="T18" fmla="*/ 381 w 776"/>
                  <a:gd name="T19" fmla="*/ 171 h 2368"/>
                  <a:gd name="T20" fmla="*/ 347 w 776"/>
                  <a:gd name="T21" fmla="*/ 196 h 2368"/>
                  <a:gd name="T22" fmla="*/ 416 w 776"/>
                  <a:gd name="T23" fmla="*/ 221 h 2368"/>
                  <a:gd name="T24" fmla="*/ 416 w 776"/>
                  <a:gd name="T25" fmla="*/ 247 h 2368"/>
                  <a:gd name="T26" fmla="*/ 485 w 776"/>
                  <a:gd name="T27" fmla="*/ 286 h 2368"/>
                  <a:gd name="T28" fmla="*/ 450 w 776"/>
                  <a:gd name="T29" fmla="*/ 324 h 2368"/>
                  <a:gd name="T30" fmla="*/ 519 w 776"/>
                  <a:gd name="T31" fmla="*/ 349 h 2368"/>
                  <a:gd name="T32" fmla="*/ 485 w 776"/>
                  <a:gd name="T33" fmla="*/ 388 h 2368"/>
                  <a:gd name="T34" fmla="*/ 519 w 776"/>
                  <a:gd name="T35" fmla="*/ 427 h 2368"/>
                  <a:gd name="T36" fmla="*/ 485 w 776"/>
                  <a:gd name="T37" fmla="*/ 452 h 2368"/>
                  <a:gd name="T38" fmla="*/ 554 w 776"/>
                  <a:gd name="T39" fmla="*/ 490 h 2368"/>
                  <a:gd name="T40" fmla="*/ 519 w 776"/>
                  <a:gd name="T41" fmla="*/ 529 h 2368"/>
                  <a:gd name="T42" fmla="*/ 554 w 776"/>
                  <a:gd name="T43" fmla="*/ 580 h 2368"/>
                  <a:gd name="T44" fmla="*/ 519 w 776"/>
                  <a:gd name="T45" fmla="*/ 593 h 2368"/>
                  <a:gd name="T46" fmla="*/ 554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31"/>
              <p:cNvSpPr>
                <a:spLocks/>
              </p:cNvSpPr>
              <p:nvPr/>
            </p:nvSpPr>
            <p:spPr bwMode="hidden">
              <a:xfrm>
                <a:off x="4401" y="2280"/>
                <a:ext cx="1007" cy="1601"/>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3 h 2368"/>
                  <a:gd name="T18" fmla="*/ 1154 w 776"/>
                  <a:gd name="T19" fmla="*/ 198 h 2368"/>
                  <a:gd name="T20" fmla="*/ 1049 w 776"/>
                  <a:gd name="T21" fmla="*/ 228 h 2368"/>
                  <a:gd name="T22" fmla="*/ 1257 w 776"/>
                  <a:gd name="T23" fmla="*/ 258 h 2368"/>
                  <a:gd name="T24" fmla="*/ 1257 w 776"/>
                  <a:gd name="T25" fmla="*/ 287 h 2368"/>
                  <a:gd name="T26" fmla="*/ 1469 w 776"/>
                  <a:gd name="T27" fmla="*/ 331 h 2368"/>
                  <a:gd name="T28" fmla="*/ 1364 w 776"/>
                  <a:gd name="T29" fmla="*/ 376 h 2368"/>
                  <a:gd name="T30" fmla="*/ 1573 w 776"/>
                  <a:gd name="T31" fmla="*/ 406 h 2368"/>
                  <a:gd name="T32" fmla="*/ 1469 w 776"/>
                  <a:gd name="T33" fmla="*/ 450 h 2368"/>
                  <a:gd name="T34" fmla="*/ 1573 w 776"/>
                  <a:gd name="T35" fmla="*/ 495 h 2368"/>
                  <a:gd name="T36" fmla="*/ 1469 w 776"/>
                  <a:gd name="T37" fmla="*/ 524 h 2368"/>
                  <a:gd name="T38" fmla="*/ 1679 w 776"/>
                  <a:gd name="T39" fmla="*/ 569 h 2368"/>
                  <a:gd name="T40" fmla="*/ 1573 w 776"/>
                  <a:gd name="T41" fmla="*/ 613 h 2368"/>
                  <a:gd name="T42" fmla="*/ 1679 w 776"/>
                  <a:gd name="T43" fmla="*/ 673 h 2368"/>
                  <a:gd name="T44" fmla="*/ 1573 w 776"/>
                  <a:gd name="T45" fmla="*/ 688 h 2368"/>
                  <a:gd name="T46" fmla="*/ 1679 w 776"/>
                  <a:gd name="T47" fmla="*/ 7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Freeform 132"/>
              <p:cNvSpPr>
                <a:spLocks/>
              </p:cNvSpPr>
              <p:nvPr/>
            </p:nvSpPr>
            <p:spPr bwMode="hidden">
              <a:xfrm>
                <a:off x="3878" y="1470"/>
                <a:ext cx="1518" cy="1067"/>
              </a:xfrm>
              <a:custGeom>
                <a:avLst/>
                <a:gdLst>
                  <a:gd name="T0" fmla="*/ 0 w 776"/>
                  <a:gd name="T1" fmla="*/ 6 h 2368"/>
                  <a:gd name="T2" fmla="*/ 1794 w 776"/>
                  <a:gd name="T3" fmla="*/ 1 h 2368"/>
                  <a:gd name="T4" fmla="*/ 720 w 776"/>
                  <a:gd name="T5" fmla="*/ 14 h 2368"/>
                  <a:gd name="T6" fmla="*/ 2514 w 776"/>
                  <a:gd name="T7" fmla="*/ 14 h 2368"/>
                  <a:gd name="T8" fmla="*/ 1440 w 776"/>
                  <a:gd name="T9" fmla="*/ 28 h 2368"/>
                  <a:gd name="T10" fmla="*/ 2874 w 776"/>
                  <a:gd name="T11" fmla="*/ 32 h 2368"/>
                  <a:gd name="T12" fmla="*/ 2154 w 776"/>
                  <a:gd name="T13" fmla="*/ 41 h 2368"/>
                  <a:gd name="T14" fmla="*/ 3594 w 776"/>
                  <a:gd name="T15" fmla="*/ 45 h 2368"/>
                  <a:gd name="T16" fmla="*/ 2874 w 776"/>
                  <a:gd name="T17" fmla="*/ 54 h 2368"/>
                  <a:gd name="T18" fmla="*/ 3953 w 776"/>
                  <a:gd name="T19" fmla="*/ 59 h 2368"/>
                  <a:gd name="T20" fmla="*/ 3594 w 776"/>
                  <a:gd name="T21" fmla="*/ 68 h 2368"/>
                  <a:gd name="T22" fmla="*/ 4313 w 776"/>
                  <a:gd name="T23" fmla="*/ 76 h 2368"/>
                  <a:gd name="T24" fmla="*/ 4313 w 776"/>
                  <a:gd name="T25" fmla="*/ 85 h 2368"/>
                  <a:gd name="T26" fmla="*/ 5031 w 776"/>
                  <a:gd name="T27" fmla="*/ 98 h 2368"/>
                  <a:gd name="T28" fmla="*/ 4673 w 776"/>
                  <a:gd name="T29" fmla="*/ 111 h 2368"/>
                  <a:gd name="T30" fmla="*/ 5387 w 776"/>
                  <a:gd name="T31" fmla="*/ 120 h 2368"/>
                  <a:gd name="T32" fmla="*/ 5031 w 776"/>
                  <a:gd name="T33" fmla="*/ 133 h 2368"/>
                  <a:gd name="T34" fmla="*/ 5387 w 776"/>
                  <a:gd name="T35" fmla="*/ 146 h 2368"/>
                  <a:gd name="T36" fmla="*/ 5031 w 776"/>
                  <a:gd name="T37" fmla="*/ 155 h 2368"/>
                  <a:gd name="T38" fmla="*/ 5747 w 776"/>
                  <a:gd name="T39" fmla="*/ 169 h 2368"/>
                  <a:gd name="T40" fmla="*/ 5387 w 776"/>
                  <a:gd name="T41" fmla="*/ 182 h 2368"/>
                  <a:gd name="T42" fmla="*/ 5747 w 776"/>
                  <a:gd name="T43" fmla="*/ 199 h 2368"/>
                  <a:gd name="T44" fmla="*/ 5387 w 776"/>
                  <a:gd name="T45" fmla="*/ 203 h 2368"/>
                  <a:gd name="T46" fmla="*/ 5747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Freeform 133"/>
              <p:cNvSpPr>
                <a:spLocks/>
              </p:cNvSpPr>
              <p:nvPr/>
            </p:nvSpPr>
            <p:spPr bwMode="hidden">
              <a:xfrm>
                <a:off x="3934" y="337"/>
                <a:ext cx="663" cy="1434"/>
              </a:xfrm>
              <a:custGeom>
                <a:avLst/>
                <a:gdLst>
                  <a:gd name="T0" fmla="*/ 0 w 776"/>
                  <a:gd name="T1" fmla="*/ 15 h 2368"/>
                  <a:gd name="T2" fmla="*/ 150 w 776"/>
                  <a:gd name="T3" fmla="*/ 4 h 2368"/>
                  <a:gd name="T4" fmla="*/ 60 w 776"/>
                  <a:gd name="T5" fmla="*/ 36 h 2368"/>
                  <a:gd name="T6" fmla="*/ 209 w 776"/>
                  <a:gd name="T7" fmla="*/ 36 h 2368"/>
                  <a:gd name="T8" fmla="*/ 120 w 776"/>
                  <a:gd name="T9" fmla="*/ 67 h 2368"/>
                  <a:gd name="T10" fmla="*/ 239 w 776"/>
                  <a:gd name="T11" fmla="*/ 78 h 2368"/>
                  <a:gd name="T12" fmla="*/ 179 w 776"/>
                  <a:gd name="T13" fmla="*/ 99 h 2368"/>
                  <a:gd name="T14" fmla="*/ 299 w 776"/>
                  <a:gd name="T15" fmla="*/ 110 h 2368"/>
                  <a:gd name="T16" fmla="*/ 239 w 776"/>
                  <a:gd name="T17" fmla="*/ 131 h 2368"/>
                  <a:gd name="T18" fmla="*/ 329 w 776"/>
                  <a:gd name="T19" fmla="*/ 142 h 2368"/>
                  <a:gd name="T20" fmla="*/ 299 w 776"/>
                  <a:gd name="T21" fmla="*/ 164 h 2368"/>
                  <a:gd name="T22" fmla="*/ 359 w 776"/>
                  <a:gd name="T23" fmla="*/ 185 h 2368"/>
                  <a:gd name="T24" fmla="*/ 359 w 776"/>
                  <a:gd name="T25" fmla="*/ 206 h 2368"/>
                  <a:gd name="T26" fmla="*/ 419 w 776"/>
                  <a:gd name="T27" fmla="*/ 238 h 2368"/>
                  <a:gd name="T28" fmla="*/ 389 w 776"/>
                  <a:gd name="T29" fmla="*/ 270 h 2368"/>
                  <a:gd name="T30" fmla="*/ 449 w 776"/>
                  <a:gd name="T31" fmla="*/ 291 h 2368"/>
                  <a:gd name="T32" fmla="*/ 419 w 776"/>
                  <a:gd name="T33" fmla="*/ 323 h 2368"/>
                  <a:gd name="T34" fmla="*/ 449 w 776"/>
                  <a:gd name="T35" fmla="*/ 355 h 2368"/>
                  <a:gd name="T36" fmla="*/ 419 w 776"/>
                  <a:gd name="T37" fmla="*/ 377 h 2368"/>
                  <a:gd name="T38" fmla="*/ 478 w 776"/>
                  <a:gd name="T39" fmla="*/ 409 h 2368"/>
                  <a:gd name="T40" fmla="*/ 449 w 776"/>
                  <a:gd name="T41" fmla="*/ 440 h 2368"/>
                  <a:gd name="T42" fmla="*/ 478 w 776"/>
                  <a:gd name="T43" fmla="*/ 483 h 2368"/>
                  <a:gd name="T44" fmla="*/ 449 w 776"/>
                  <a:gd name="T45" fmla="*/ 494 h 2368"/>
                  <a:gd name="T46" fmla="*/ 478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Freeform 134"/>
              <p:cNvSpPr>
                <a:spLocks/>
              </p:cNvSpPr>
              <p:nvPr/>
            </p:nvSpPr>
            <p:spPr bwMode="hidden">
              <a:xfrm rot="1346631" flipH="1">
                <a:off x="1702" y="1506"/>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6279"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GB" altLang="en-US" noProof="0" smtClean="0"/>
              <a:t>Click to edit Master title style</a:t>
            </a:r>
          </a:p>
        </p:txBody>
      </p:sp>
      <p:sp>
        <p:nvSpPr>
          <p:cNvPr id="62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altLang="en-US" noProof="0" smtClean="0"/>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GB" altLang="en-US"/>
          </a:p>
        </p:txBody>
      </p:sp>
      <p:sp>
        <p:nvSpPr>
          <p:cNvPr id="138" name="Rectangle 138"/>
          <p:cNvSpPr>
            <a:spLocks noGrp="1" noChangeArrowheads="1"/>
          </p:cNvSpPr>
          <p:nvPr>
            <p:ph type="ftr" sz="quarter" idx="11"/>
          </p:nvPr>
        </p:nvSpPr>
        <p:spPr/>
        <p:txBody>
          <a:bodyPr/>
          <a:lstStyle>
            <a:lvl1pPr>
              <a:defRPr/>
            </a:lvl1pPr>
          </a:lstStyle>
          <a:p>
            <a:pPr>
              <a:defRPr/>
            </a:pPr>
            <a:endParaRPr lang="en-GB" altLang="en-US"/>
          </a:p>
        </p:txBody>
      </p:sp>
      <p:sp>
        <p:nvSpPr>
          <p:cNvPr id="139" name="Rectangle 139"/>
          <p:cNvSpPr>
            <a:spLocks noGrp="1" noChangeArrowheads="1"/>
          </p:cNvSpPr>
          <p:nvPr>
            <p:ph type="sldNum" sz="quarter" idx="12"/>
          </p:nvPr>
        </p:nvSpPr>
        <p:spPr/>
        <p:txBody>
          <a:bodyPr/>
          <a:lstStyle>
            <a:lvl1pPr>
              <a:defRPr/>
            </a:lvl1pPr>
          </a:lstStyle>
          <a:p>
            <a:pPr>
              <a:defRPr/>
            </a:pPr>
            <a:fld id="{79896024-8646-4ACE-80E7-95567B397E36}" type="slidenum">
              <a:rPr lang="en-GB" altLang="en-US"/>
              <a:pPr>
                <a:defRPr/>
              </a:pPr>
              <a:t>‹#›</a:t>
            </a:fld>
            <a:endParaRPr lang="en-GB" altLang="en-US"/>
          </a:p>
        </p:txBody>
      </p:sp>
    </p:spTree>
    <p:extLst>
      <p:ext uri="{BB962C8B-B14F-4D97-AF65-F5344CB8AC3E}">
        <p14:creationId xmlns:p14="http://schemas.microsoft.com/office/powerpoint/2010/main" val="1569551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DC082C4E-086E-474C-9D56-EF8EBB405984}" type="slidenum">
              <a:rPr lang="en-GB" altLang="en-US"/>
              <a:pPr>
                <a:defRPr/>
              </a:pPr>
              <a:t>‹#›</a:t>
            </a:fld>
            <a:endParaRPr lang="en-GB" altLang="en-US"/>
          </a:p>
        </p:txBody>
      </p:sp>
    </p:spTree>
    <p:extLst>
      <p:ext uri="{BB962C8B-B14F-4D97-AF65-F5344CB8AC3E}">
        <p14:creationId xmlns:p14="http://schemas.microsoft.com/office/powerpoint/2010/main" val="40347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5668C73F-2AB3-45DD-857F-DB700840335B}" type="slidenum">
              <a:rPr lang="en-GB" altLang="en-US"/>
              <a:pPr>
                <a:defRPr/>
              </a:pPr>
              <a:t>‹#›</a:t>
            </a:fld>
            <a:endParaRPr lang="en-GB" altLang="en-US"/>
          </a:p>
        </p:txBody>
      </p:sp>
    </p:spTree>
    <p:extLst>
      <p:ext uri="{BB962C8B-B14F-4D97-AF65-F5344CB8AC3E}">
        <p14:creationId xmlns:p14="http://schemas.microsoft.com/office/powerpoint/2010/main" val="398350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DFBE8003-9622-4869-941D-152EBD6DE0A9}" type="slidenum">
              <a:rPr lang="en-GB" altLang="en-US"/>
              <a:pPr>
                <a:defRPr/>
              </a:pPr>
              <a:t>‹#›</a:t>
            </a:fld>
            <a:endParaRPr lang="en-GB" altLang="en-US"/>
          </a:p>
        </p:txBody>
      </p:sp>
    </p:spTree>
    <p:extLst>
      <p:ext uri="{BB962C8B-B14F-4D97-AF65-F5344CB8AC3E}">
        <p14:creationId xmlns:p14="http://schemas.microsoft.com/office/powerpoint/2010/main" val="40985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0D6EF8AA-EA0F-40D8-816D-AD97AE4D414B}" type="slidenum">
              <a:rPr lang="en-GB" altLang="en-US"/>
              <a:pPr>
                <a:defRPr/>
              </a:pPr>
              <a:t>‹#›</a:t>
            </a:fld>
            <a:endParaRPr lang="en-GB" altLang="en-US"/>
          </a:p>
        </p:txBody>
      </p:sp>
    </p:spTree>
    <p:extLst>
      <p:ext uri="{BB962C8B-B14F-4D97-AF65-F5344CB8AC3E}">
        <p14:creationId xmlns:p14="http://schemas.microsoft.com/office/powerpoint/2010/main" val="167844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ACD9364B-B666-4DFE-856E-7C462E9159BF}" type="slidenum">
              <a:rPr lang="en-GB" altLang="en-US"/>
              <a:pPr>
                <a:defRPr/>
              </a:pPr>
              <a:t>‹#›</a:t>
            </a:fld>
            <a:endParaRPr lang="en-GB" altLang="en-US"/>
          </a:p>
        </p:txBody>
      </p:sp>
    </p:spTree>
    <p:extLst>
      <p:ext uri="{BB962C8B-B14F-4D97-AF65-F5344CB8AC3E}">
        <p14:creationId xmlns:p14="http://schemas.microsoft.com/office/powerpoint/2010/main" val="279855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141"/>
          <p:cNvSpPr>
            <a:spLocks noGrp="1" noChangeArrowheads="1"/>
          </p:cNvSpPr>
          <p:nvPr>
            <p:ph type="sldNum" sz="quarter" idx="12"/>
          </p:nvPr>
        </p:nvSpPr>
        <p:spPr>
          <a:ln/>
        </p:spPr>
        <p:txBody>
          <a:bodyPr/>
          <a:lstStyle>
            <a:lvl1pPr>
              <a:defRPr/>
            </a:lvl1pPr>
          </a:lstStyle>
          <a:p>
            <a:pPr>
              <a:defRPr/>
            </a:pPr>
            <a:fld id="{47A9AE55-7E8C-4ECF-AC90-A4EEE6F9A70A}" type="slidenum">
              <a:rPr lang="en-GB" altLang="en-US"/>
              <a:pPr>
                <a:defRPr/>
              </a:pPr>
              <a:t>‹#›</a:t>
            </a:fld>
            <a:endParaRPr lang="en-GB" altLang="en-US"/>
          </a:p>
        </p:txBody>
      </p:sp>
    </p:spTree>
    <p:extLst>
      <p:ext uri="{BB962C8B-B14F-4D97-AF65-F5344CB8AC3E}">
        <p14:creationId xmlns:p14="http://schemas.microsoft.com/office/powerpoint/2010/main" val="16187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141"/>
          <p:cNvSpPr>
            <a:spLocks noGrp="1" noChangeArrowheads="1"/>
          </p:cNvSpPr>
          <p:nvPr>
            <p:ph type="sldNum" sz="quarter" idx="12"/>
          </p:nvPr>
        </p:nvSpPr>
        <p:spPr>
          <a:ln/>
        </p:spPr>
        <p:txBody>
          <a:bodyPr/>
          <a:lstStyle>
            <a:lvl1pPr>
              <a:defRPr/>
            </a:lvl1pPr>
          </a:lstStyle>
          <a:p>
            <a:pPr>
              <a:defRPr/>
            </a:pPr>
            <a:fld id="{E990ED0C-999D-4C64-86C5-230A8C201481}" type="slidenum">
              <a:rPr lang="en-GB" altLang="en-US"/>
              <a:pPr>
                <a:defRPr/>
              </a:pPr>
              <a:t>‹#›</a:t>
            </a:fld>
            <a:endParaRPr lang="en-GB" altLang="en-US"/>
          </a:p>
        </p:txBody>
      </p:sp>
    </p:spTree>
    <p:extLst>
      <p:ext uri="{BB962C8B-B14F-4D97-AF65-F5344CB8AC3E}">
        <p14:creationId xmlns:p14="http://schemas.microsoft.com/office/powerpoint/2010/main" val="179478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141"/>
          <p:cNvSpPr>
            <a:spLocks noGrp="1" noChangeArrowheads="1"/>
          </p:cNvSpPr>
          <p:nvPr>
            <p:ph type="sldNum" sz="quarter" idx="12"/>
          </p:nvPr>
        </p:nvSpPr>
        <p:spPr>
          <a:ln/>
        </p:spPr>
        <p:txBody>
          <a:bodyPr/>
          <a:lstStyle>
            <a:lvl1pPr>
              <a:defRPr/>
            </a:lvl1pPr>
          </a:lstStyle>
          <a:p>
            <a:pPr>
              <a:defRPr/>
            </a:pPr>
            <a:fld id="{19D01E7A-C1EE-4D5C-87F1-08FA726BB4BB}" type="slidenum">
              <a:rPr lang="en-GB" altLang="en-US"/>
              <a:pPr>
                <a:defRPr/>
              </a:pPr>
              <a:t>‹#›</a:t>
            </a:fld>
            <a:endParaRPr lang="en-GB" altLang="en-US"/>
          </a:p>
        </p:txBody>
      </p:sp>
    </p:spTree>
    <p:extLst>
      <p:ext uri="{BB962C8B-B14F-4D97-AF65-F5344CB8AC3E}">
        <p14:creationId xmlns:p14="http://schemas.microsoft.com/office/powerpoint/2010/main" val="304871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3FE43F33-B8CB-407F-95B0-4207C6AFE74C}" type="slidenum">
              <a:rPr lang="en-GB" altLang="en-US"/>
              <a:pPr>
                <a:defRPr/>
              </a:pPr>
              <a:t>‹#›</a:t>
            </a:fld>
            <a:endParaRPr lang="en-GB" altLang="en-US"/>
          </a:p>
        </p:txBody>
      </p:sp>
    </p:spTree>
    <p:extLst>
      <p:ext uri="{BB962C8B-B14F-4D97-AF65-F5344CB8AC3E}">
        <p14:creationId xmlns:p14="http://schemas.microsoft.com/office/powerpoint/2010/main" val="380673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7C89EE52-A274-40B0-B24F-887BF92A6F1C}" type="slidenum">
              <a:rPr lang="en-GB" altLang="en-US"/>
              <a:pPr>
                <a:defRPr/>
              </a:pPr>
              <a:t>‹#›</a:t>
            </a:fld>
            <a:endParaRPr lang="en-GB" altLang="en-US"/>
          </a:p>
        </p:txBody>
      </p:sp>
    </p:spTree>
    <p:extLst>
      <p:ext uri="{BB962C8B-B14F-4D97-AF65-F5344CB8AC3E}">
        <p14:creationId xmlns:p14="http://schemas.microsoft.com/office/powerpoint/2010/main" val="317925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1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1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1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Arial Black" panose="020B0A04020102020204" pitchFamily="34" charset="0"/>
                    </a:defRPr>
                  </a:lvl1pPr>
                  <a:lvl2pPr marL="742950" indent="-285750">
                    <a:defRPr sz="4400">
                      <a:solidFill>
                        <a:schemeClr val="tx1"/>
                      </a:solidFill>
                      <a:latin typeface="Arial Black" panose="020B0A04020102020204" pitchFamily="34" charset="0"/>
                    </a:defRPr>
                  </a:lvl2pPr>
                  <a:lvl3pPr marL="1143000" indent="-228600">
                    <a:defRPr sz="4400">
                      <a:solidFill>
                        <a:schemeClr val="tx1"/>
                      </a:solidFill>
                      <a:latin typeface="Arial Black" panose="020B0A04020102020204" pitchFamily="34" charset="0"/>
                    </a:defRPr>
                  </a:lvl3pPr>
                  <a:lvl4pPr marL="1600200" indent="-228600">
                    <a:defRPr sz="4400">
                      <a:solidFill>
                        <a:schemeClr val="tx1"/>
                      </a:solidFill>
                      <a:latin typeface="Arial Black" panose="020B0A04020102020204" pitchFamily="34" charset="0"/>
                    </a:defRPr>
                  </a:lvl4pPr>
                  <a:lvl5pPr marL="2057400" indent="-228600">
                    <a:defRPr sz="4400">
                      <a:solidFill>
                        <a:schemeClr val="tx1"/>
                      </a:solidFill>
                      <a:latin typeface="Arial Black" panose="020B0A04020102020204" pitchFamily="34" charset="0"/>
                    </a:defRPr>
                  </a:lvl5pPr>
                  <a:lvl6pPr marL="2514600" indent="-228600" eaLnBrk="0" fontAlgn="base" hangingPunct="0">
                    <a:spcBef>
                      <a:spcPct val="0"/>
                    </a:spcBef>
                    <a:spcAft>
                      <a:spcPct val="0"/>
                    </a:spcAft>
                    <a:defRPr sz="4400">
                      <a:solidFill>
                        <a:schemeClr val="tx1"/>
                      </a:solidFill>
                      <a:latin typeface="Arial Black" panose="020B0A04020102020204" pitchFamily="34" charset="0"/>
                    </a:defRPr>
                  </a:lvl6pPr>
                  <a:lvl7pPr marL="2971800" indent="-228600" eaLnBrk="0" fontAlgn="base" hangingPunct="0">
                    <a:spcBef>
                      <a:spcPct val="0"/>
                    </a:spcBef>
                    <a:spcAft>
                      <a:spcPct val="0"/>
                    </a:spcAft>
                    <a:defRPr sz="4400">
                      <a:solidFill>
                        <a:schemeClr val="tx1"/>
                      </a:solidFill>
                      <a:latin typeface="Arial Black" panose="020B0A04020102020204" pitchFamily="34" charset="0"/>
                    </a:defRPr>
                  </a:lvl7pPr>
                  <a:lvl8pPr marL="3429000" indent="-228600" eaLnBrk="0" fontAlgn="base" hangingPunct="0">
                    <a:spcBef>
                      <a:spcPct val="0"/>
                    </a:spcBef>
                    <a:spcAft>
                      <a:spcPct val="0"/>
                    </a:spcAft>
                    <a:defRPr sz="4400">
                      <a:solidFill>
                        <a:schemeClr val="tx1"/>
                      </a:solidFill>
                      <a:latin typeface="Arial Black" panose="020B0A04020102020204" pitchFamily="34" charset="0"/>
                    </a:defRPr>
                  </a:lvl8pPr>
                  <a:lvl9pPr marL="3886200" indent="-228600" eaLnBrk="0" fontAlgn="base" hangingPunct="0">
                    <a:spcBef>
                      <a:spcPct val="0"/>
                    </a:spcBef>
                    <a:spcAft>
                      <a:spcPct val="0"/>
                    </a:spcAft>
                    <a:defRPr sz="4400">
                      <a:solidFill>
                        <a:schemeClr val="tx1"/>
                      </a:solidFill>
                      <a:latin typeface="Arial Black" panose="020B0A04020102020204" pitchFamily="34" charset="0"/>
                    </a:defRPr>
                  </a:lvl9pPr>
                </a:lstStyle>
                <a:p>
                  <a:pPr eaLnBrk="1" hangingPunct="1">
                    <a:defRPr/>
                  </a:pPr>
                  <a:endParaRPr lang="en-US" altLang="en-US" smtClean="0"/>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Freeform 19"/>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5" name="Freeform 22"/>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3" name="Freeform 25"/>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1" name="Freeform 28"/>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9" name="Freeform 31"/>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7" name="Freeform 34"/>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5" name="Freeform 37"/>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3" name="Freeform 40"/>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1" name="Freeform 43"/>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9" name="Freeform 46"/>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7" name="Freeform 49"/>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5" name="Freeform 52"/>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3" name="Freeform 55"/>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1" name="Freeform 58"/>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 name="Freeform 61"/>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81" y="438"/>
                    <a:ext cx="484"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 name="Freeform 64"/>
                  <p:cNvSpPr>
                    <a:spLocks/>
                  </p:cNvSpPr>
                  <p:nvPr/>
                </p:nvSpPr>
                <p:spPr bwMode="hidden">
                  <a:xfrm rot="2028410" flipH="1">
                    <a:off x="3472" y="231"/>
                    <a:ext cx="260" cy="132"/>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7" y="383"/>
                    <a:ext cx="491"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5" name="Freeform 67"/>
                  <p:cNvSpPr>
                    <a:spLocks/>
                  </p:cNvSpPr>
                  <p:nvPr/>
                </p:nvSpPr>
                <p:spPr bwMode="hidden">
                  <a:xfrm rot="2664424" flipH="1">
                    <a:off x="3554" y="118"/>
                    <a:ext cx="264"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3" name="Freeform 70"/>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 name="Freeform 73"/>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9" name="Freeform 76"/>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7" name="Freeform 79"/>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81" name="Freeform 80"/>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2" name="Freeform 81"/>
                <p:cNvSpPr>
                  <a:spLocks/>
                </p:cNvSpPr>
                <p:nvPr/>
              </p:nvSpPr>
              <p:spPr bwMode="hidden">
                <a:xfrm rot="4578755" flipH="1">
                  <a:off x="3977" y="77"/>
                  <a:ext cx="216" cy="90"/>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5" name="Freeform 84"/>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3" name="Freeform 87"/>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Freeform 90"/>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Freeform 93"/>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Freeform 96"/>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Freeform 99"/>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Freeform 102"/>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Freeform 105"/>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Freeform 108"/>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7" name="Freeform 111"/>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Freeform 114"/>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38" name="Freeform 115"/>
              <p:cNvSpPr>
                <a:spLocks/>
              </p:cNvSpPr>
              <p:nvPr/>
            </p:nvSpPr>
            <p:spPr bwMode="hidden">
              <a:xfrm flipH="1">
                <a:off x="3873" y="934"/>
                <a:ext cx="191" cy="580"/>
              </a:xfrm>
              <a:custGeom>
                <a:avLst/>
                <a:gdLst>
                  <a:gd name="T0" fmla="*/ 0 w 776"/>
                  <a:gd name="T1" fmla="*/ 1 h 2368"/>
                  <a:gd name="T2" fmla="*/ 4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2 w 776"/>
                  <a:gd name="T39" fmla="*/ 27 h 2368"/>
                  <a:gd name="T40" fmla="*/ 11 w 776"/>
                  <a:gd name="T41" fmla="*/ 29 h 2368"/>
                  <a:gd name="T42" fmla="*/ 12 w 776"/>
                  <a:gd name="T43" fmla="*/ 32 h 2368"/>
                  <a:gd name="T44" fmla="*/ 11 w 776"/>
                  <a:gd name="T45" fmla="*/ 33 h 2368"/>
                  <a:gd name="T46" fmla="*/ 12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9" name="Arc 116"/>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0" name="Arc 117"/>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1" name="Arc 118"/>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2" name="Arc 119"/>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3" name="Arc 120"/>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Arc 121"/>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Arc 122"/>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Arc 123"/>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Freeform 124"/>
              <p:cNvSpPr>
                <a:spLocks/>
              </p:cNvSpPr>
              <p:nvPr/>
            </p:nvSpPr>
            <p:spPr bwMode="hidden">
              <a:xfrm>
                <a:off x="4410" y="1033"/>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Freeform 125"/>
              <p:cNvSpPr>
                <a:spLocks/>
              </p:cNvSpPr>
              <p:nvPr/>
            </p:nvSpPr>
            <p:spPr bwMode="hidden">
              <a:xfrm rot="19660755" flipV="1">
                <a:off x="4114" y="843"/>
                <a:ext cx="173" cy="328"/>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Arc 126"/>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Arc 127"/>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Arc 128"/>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Freeform 129"/>
              <p:cNvSpPr>
                <a:spLocks/>
              </p:cNvSpPr>
              <p:nvPr/>
            </p:nvSpPr>
            <p:spPr bwMode="hidden">
              <a:xfrm flipH="1">
                <a:off x="3307" y="982"/>
                <a:ext cx="425" cy="597"/>
              </a:xfrm>
              <a:custGeom>
                <a:avLst/>
                <a:gdLst>
                  <a:gd name="T0" fmla="*/ 0 w 776"/>
                  <a:gd name="T1" fmla="*/ 1 h 2368"/>
                  <a:gd name="T2" fmla="*/ 39 w 776"/>
                  <a:gd name="T3" fmla="*/ 0 h 2368"/>
                  <a:gd name="T4" fmla="*/ 16 w 776"/>
                  <a:gd name="T5" fmla="*/ 3 h 2368"/>
                  <a:gd name="T6" fmla="*/ 55 w 776"/>
                  <a:gd name="T7" fmla="*/ 3 h 2368"/>
                  <a:gd name="T8" fmla="*/ 32 w 776"/>
                  <a:gd name="T9" fmla="*/ 5 h 2368"/>
                  <a:gd name="T10" fmla="*/ 63 w 776"/>
                  <a:gd name="T11" fmla="*/ 6 h 2368"/>
                  <a:gd name="T12" fmla="*/ 48 w 776"/>
                  <a:gd name="T13" fmla="*/ 7 h 2368"/>
                  <a:gd name="T14" fmla="*/ 79 w 776"/>
                  <a:gd name="T15" fmla="*/ 8 h 2368"/>
                  <a:gd name="T16" fmla="*/ 63 w 776"/>
                  <a:gd name="T17" fmla="*/ 10 h 2368"/>
                  <a:gd name="T18" fmla="*/ 87 w 776"/>
                  <a:gd name="T19" fmla="*/ 10 h 2368"/>
                  <a:gd name="T20" fmla="*/ 79 w 776"/>
                  <a:gd name="T21" fmla="*/ 12 h 2368"/>
                  <a:gd name="T22" fmla="*/ 95 w 776"/>
                  <a:gd name="T23" fmla="*/ 13 h 2368"/>
                  <a:gd name="T24" fmla="*/ 95 w 776"/>
                  <a:gd name="T25" fmla="*/ 15 h 2368"/>
                  <a:gd name="T26" fmla="*/ 111 w 776"/>
                  <a:gd name="T27" fmla="*/ 17 h 2368"/>
                  <a:gd name="T28" fmla="*/ 102 w 776"/>
                  <a:gd name="T29" fmla="*/ 19 h 2368"/>
                  <a:gd name="T30" fmla="*/ 118 w 776"/>
                  <a:gd name="T31" fmla="*/ 21 h 2368"/>
                  <a:gd name="T32" fmla="*/ 111 w 776"/>
                  <a:gd name="T33" fmla="*/ 23 h 2368"/>
                  <a:gd name="T34" fmla="*/ 118 w 776"/>
                  <a:gd name="T35" fmla="*/ 26 h 2368"/>
                  <a:gd name="T36" fmla="*/ 111 w 776"/>
                  <a:gd name="T37" fmla="*/ 27 h 2368"/>
                  <a:gd name="T38" fmla="*/ 127 w 776"/>
                  <a:gd name="T39" fmla="*/ 29 h 2368"/>
                  <a:gd name="T40" fmla="*/ 118 w 776"/>
                  <a:gd name="T41" fmla="*/ 32 h 2368"/>
                  <a:gd name="T42" fmla="*/ 127 w 776"/>
                  <a:gd name="T43" fmla="*/ 35 h 2368"/>
                  <a:gd name="T44" fmla="*/ 118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3" name="Freeform 130"/>
              <p:cNvSpPr>
                <a:spLocks/>
              </p:cNvSpPr>
              <p:nvPr/>
            </p:nvSpPr>
            <p:spPr bwMode="hidden">
              <a:xfrm flipH="1">
                <a:off x="3507" y="350"/>
                <a:ext cx="273" cy="598"/>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20 h 2368"/>
                  <a:gd name="T30" fmla="*/ 31 w 776"/>
                  <a:gd name="T31" fmla="*/ 21 h 2368"/>
                  <a:gd name="T32" fmla="*/ 29 w 776"/>
                  <a:gd name="T33" fmla="*/ 23 h 2368"/>
                  <a:gd name="T34" fmla="*/ 31 w 776"/>
                  <a:gd name="T35" fmla="*/ 26 h 2368"/>
                  <a:gd name="T36" fmla="*/ 29 w 776"/>
                  <a:gd name="T37" fmla="*/ 27 h 2368"/>
                  <a:gd name="T38" fmla="*/ 33 w 776"/>
                  <a:gd name="T39" fmla="*/ 30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Freeform 131"/>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 name="Freeform 132"/>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6" name="Freeform 133"/>
              <p:cNvSpPr>
                <a:spLocks/>
              </p:cNvSpPr>
              <p:nvPr/>
            </p:nvSpPr>
            <p:spPr bwMode="hidden">
              <a:xfrm>
                <a:off x="4636" y="576"/>
                <a:ext cx="595" cy="419"/>
              </a:xfrm>
              <a:custGeom>
                <a:avLst/>
                <a:gdLst>
                  <a:gd name="T0" fmla="*/ 0 w 776"/>
                  <a:gd name="T1" fmla="*/ 0 h 2368"/>
                  <a:gd name="T2" fmla="*/ 108 w 776"/>
                  <a:gd name="T3" fmla="*/ 0 h 2368"/>
                  <a:gd name="T4" fmla="*/ 44 w 776"/>
                  <a:gd name="T5" fmla="*/ 1 h 2368"/>
                  <a:gd name="T6" fmla="*/ 152 w 776"/>
                  <a:gd name="T7" fmla="*/ 1 h 2368"/>
                  <a:gd name="T8" fmla="*/ 87 w 776"/>
                  <a:gd name="T9" fmla="*/ 2 h 2368"/>
                  <a:gd name="T10" fmla="*/ 173 w 776"/>
                  <a:gd name="T11" fmla="*/ 2 h 2368"/>
                  <a:gd name="T12" fmla="*/ 130 w 776"/>
                  <a:gd name="T13" fmla="*/ 2 h 2368"/>
                  <a:gd name="T14" fmla="*/ 216 w 776"/>
                  <a:gd name="T15" fmla="*/ 3 h 2368"/>
                  <a:gd name="T16" fmla="*/ 173 w 776"/>
                  <a:gd name="T17" fmla="*/ 3 h 2368"/>
                  <a:gd name="T18" fmla="*/ 238 w 776"/>
                  <a:gd name="T19" fmla="*/ 4 h 2368"/>
                  <a:gd name="T20" fmla="*/ 216 w 776"/>
                  <a:gd name="T21" fmla="*/ 4 h 2368"/>
                  <a:gd name="T22" fmla="*/ 260 w 776"/>
                  <a:gd name="T23" fmla="*/ 5 h 2368"/>
                  <a:gd name="T24" fmla="*/ 260 w 776"/>
                  <a:gd name="T25" fmla="*/ 5 h 2368"/>
                  <a:gd name="T26" fmla="*/ 303 w 776"/>
                  <a:gd name="T27" fmla="*/ 6 h 2368"/>
                  <a:gd name="T28" fmla="*/ 281 w 776"/>
                  <a:gd name="T29" fmla="*/ 7 h 2368"/>
                  <a:gd name="T30" fmla="*/ 324 w 776"/>
                  <a:gd name="T31" fmla="*/ 7 h 2368"/>
                  <a:gd name="T32" fmla="*/ 303 w 776"/>
                  <a:gd name="T33" fmla="*/ 8 h 2368"/>
                  <a:gd name="T34" fmla="*/ 324 w 776"/>
                  <a:gd name="T35" fmla="*/ 9 h 2368"/>
                  <a:gd name="T36" fmla="*/ 303 w 776"/>
                  <a:gd name="T37" fmla="*/ 9 h 2368"/>
                  <a:gd name="T38" fmla="*/ 347 w 776"/>
                  <a:gd name="T39" fmla="*/ 10 h 2368"/>
                  <a:gd name="T40" fmla="*/ 324 w 776"/>
                  <a:gd name="T41" fmla="*/ 11 h 2368"/>
                  <a:gd name="T42" fmla="*/ 347 w 776"/>
                  <a:gd name="T43" fmla="*/ 12 h 2368"/>
                  <a:gd name="T44" fmla="*/ 324 w 776"/>
                  <a:gd name="T45" fmla="*/ 12 h 2368"/>
                  <a:gd name="T46" fmla="*/ 3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7" name="Freeform 134"/>
              <p:cNvSpPr>
                <a:spLocks/>
              </p:cNvSpPr>
              <p:nvPr/>
            </p:nvSpPr>
            <p:spPr bwMode="hidden">
              <a:xfrm>
                <a:off x="4658" y="132"/>
                <a:ext cx="260" cy="562"/>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9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8 h 2368"/>
                  <a:gd name="T32" fmla="*/ 25 w 776"/>
                  <a:gd name="T33" fmla="*/ 19 h 2368"/>
                  <a:gd name="T34" fmla="*/ 27 w 776"/>
                  <a:gd name="T35" fmla="*/ 21 h 2368"/>
                  <a:gd name="T36" fmla="*/ 25 w 776"/>
                  <a:gd name="T37" fmla="*/ 23 h 2368"/>
                  <a:gd name="T38" fmla="*/ 29 w 776"/>
                  <a:gd name="T39" fmla="*/ 25 h 2368"/>
                  <a:gd name="T40" fmla="*/ 27 w 776"/>
                  <a:gd name="T41" fmla="*/ 27 h 2368"/>
                  <a:gd name="T42" fmla="*/ 29 w 776"/>
                  <a:gd name="T43" fmla="*/ 29 h 2368"/>
                  <a:gd name="T44" fmla="*/ 27 w 776"/>
                  <a:gd name="T45" fmla="*/ 30 h 2368"/>
                  <a:gd name="T46" fmla="*/ 29 w 776"/>
                  <a:gd name="T47" fmla="*/ 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8" name="Freeform 135"/>
              <p:cNvSpPr>
                <a:spLocks/>
              </p:cNvSpPr>
              <p:nvPr/>
            </p:nvSpPr>
            <p:spPr bwMode="hidden">
              <a:xfrm rot="-1346631">
                <a:off x="4401" y="599"/>
                <a:ext cx="174"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9" name="Freeform 136"/>
              <p:cNvSpPr>
                <a:spLocks/>
              </p:cNvSpPr>
              <p:nvPr/>
            </p:nvSpPr>
            <p:spPr bwMode="hidden">
              <a:xfrm rot="1346631" flipH="1">
                <a:off x="3783" y="590"/>
                <a:ext cx="173"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258"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259"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5260"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5261"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F6DA114-3720-4B2E-9477-5CA8137DCF67}"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8" grpId="0" build="p">
        <p:tmplLst>
          <p:tmpl lvl="1">
            <p:tnLst>
              <p:par>
                <p:cTn presetID="1" presetClass="entr" presetSubtype="0" fill="hold" nodeType="clickEffect">
                  <p:stCondLst>
                    <p:cond delay="0"/>
                  </p:stCondLst>
                  <p:childTnLst>
                    <p:set>
                      <p:cBhvr>
                        <p:cTn dur="1" fill="hold">
                          <p:stCondLst>
                            <p:cond delay="0"/>
                          </p:stCondLst>
                        </p:cTn>
                        <p:tgtEl>
                          <p:spTgt spid="52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2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2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2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258"/>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9.jpe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179512" y="2996952"/>
            <a:ext cx="9144000" cy="2303462"/>
          </a:xfrm>
        </p:spPr>
        <p:txBody>
          <a:bodyPr/>
          <a:lstStyle/>
          <a:p>
            <a:pPr algn="ctr" eaLnBrk="1" hangingPunct="1"/>
            <a:r>
              <a:rPr lang="en-GB" altLang="en-US" sz="9600" dirty="0" smtClean="0"/>
              <a:t>Dark Nights</a:t>
            </a: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162550" y="0"/>
            <a:ext cx="3981450" cy="3307582"/>
          </a:xfrm>
          <a:prstGeom prst="rect">
            <a:avLst/>
          </a:prstGeom>
        </p:spPr>
      </p:pic>
      <p:pic>
        <p:nvPicPr>
          <p:cNvPr id="5124" name="Picture 9" descr="m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75" b="97375" l="3375" r="96875"/>
                    </a14:imgEffect>
                  </a14:imgLayer>
                </a14:imgProps>
              </a:ext>
              <a:ext uri="{28A0092B-C50C-407E-A947-70E740481C1C}">
                <a14:useLocalDpi xmlns:a14="http://schemas.microsoft.com/office/drawing/2010/main" val="0"/>
              </a:ext>
            </a:extLst>
          </a:blip>
          <a:srcRect/>
          <a:stretch>
            <a:fillRect/>
          </a:stretch>
        </p:blipFill>
        <p:spPr bwMode="auto">
          <a:xfrm>
            <a:off x="5525852" y="-89866"/>
            <a:ext cx="3707904" cy="37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500"/>
                                  </p:stCondLst>
                                  <p:childTnLst>
                                    <p:set>
                                      <p:cBhvr>
                                        <p:cTn id="9" dur="1" fill="hold">
                                          <p:stCondLst>
                                            <p:cond delay="0"/>
                                          </p:stCondLst>
                                        </p:cTn>
                                        <p:tgtEl>
                                          <p:spTgt spid="5124"/>
                                        </p:tgtEl>
                                        <p:attrNameLst>
                                          <p:attrName>style.visibility</p:attrName>
                                        </p:attrNameLst>
                                      </p:cBhvr>
                                      <p:to>
                                        <p:strVal val="visible"/>
                                      </p:to>
                                    </p:set>
                                    <p:anim calcmode="lin" valueType="num">
                                      <p:cBhvr additive="base">
                                        <p:cTn id="10" dur="2000" fill="hold"/>
                                        <p:tgtEl>
                                          <p:spTgt spid="5124"/>
                                        </p:tgtEl>
                                        <p:attrNameLst>
                                          <p:attrName>ppt_x</p:attrName>
                                        </p:attrNameLst>
                                      </p:cBhvr>
                                      <p:tavLst>
                                        <p:tav tm="0">
                                          <p:val>
                                            <p:strVal val="#ppt_x"/>
                                          </p:val>
                                        </p:tav>
                                        <p:tav tm="100000">
                                          <p:val>
                                            <p:strVal val="#ppt_x"/>
                                          </p:val>
                                        </p:tav>
                                      </p:tavLst>
                                    </p:anim>
                                    <p:anim calcmode="lin" valueType="num">
                                      <p:cBhvr additive="base">
                                        <p:cTn id="11" dur="20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GB" altLang="en-US" dirty="0" smtClean="0"/>
              <a:t>Firework Code</a:t>
            </a:r>
          </a:p>
        </p:txBody>
      </p:sp>
      <p:pic>
        <p:nvPicPr>
          <p:cNvPr id="174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923"/>
          <a:stretch/>
        </p:blipFill>
        <p:spPr>
          <a:xfrm>
            <a:off x="323528" y="1916832"/>
            <a:ext cx="6332543" cy="4014763"/>
          </a:xfrm>
          <a:prstGeom prst="rect">
            <a:avLst/>
          </a:prstGeom>
        </p:spPr>
      </p:pic>
    </p:spTree>
    <p:extLst>
      <p:ext uri="{BB962C8B-B14F-4D97-AF65-F5344CB8AC3E}">
        <p14:creationId xmlns:p14="http://schemas.microsoft.com/office/powerpoint/2010/main" val="407593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p:txBody>
          <a:bodyPr/>
          <a:lstStyle/>
          <a:p>
            <a:pPr eaLnBrk="1" hangingPunct="1"/>
            <a:r>
              <a:rPr lang="en-GB" altLang="en-US" dirty="0" smtClean="0"/>
              <a:t>Fireworks &amp; The Law </a:t>
            </a:r>
          </a:p>
        </p:txBody>
      </p:sp>
      <p:pic>
        <p:nvPicPr>
          <p:cNvPr id="163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87593" y="2983349"/>
            <a:ext cx="3174882" cy="4574420"/>
          </a:xfrm>
          <a:prstGeom prst="rect">
            <a:avLst/>
          </a:prstGeom>
        </p:spPr>
      </p:pic>
      <p:sp>
        <p:nvSpPr>
          <p:cNvPr id="7" name="TextBox 6"/>
          <p:cNvSpPr txBox="1"/>
          <p:nvPr/>
        </p:nvSpPr>
        <p:spPr>
          <a:xfrm>
            <a:off x="539552" y="1684385"/>
            <a:ext cx="6840760" cy="1200329"/>
          </a:xfrm>
          <a:prstGeom prst="rect">
            <a:avLst/>
          </a:prstGeom>
          <a:noFill/>
        </p:spPr>
        <p:txBody>
          <a:bodyPr wrap="square" rtlCol="0">
            <a:spAutoFit/>
          </a:bodyPr>
          <a:lstStyle/>
          <a:p>
            <a:pPr marL="342900" indent="-342900">
              <a:buFont typeface="Arial" panose="020B0604020202020204" pitchFamily="34" charset="0"/>
              <a:buChar char="•"/>
            </a:pPr>
            <a:r>
              <a:rPr lang="en-GB" altLang="en-US" sz="2400" dirty="0" smtClean="0"/>
              <a:t>It is illegal to possess a firework in a public place if you are under 18yrs of age</a:t>
            </a:r>
            <a:endParaRPr lang="en-GB" sz="2400" dirty="0"/>
          </a:p>
        </p:txBody>
      </p:sp>
      <p:sp>
        <p:nvSpPr>
          <p:cNvPr id="14" name="TextBox 13"/>
          <p:cNvSpPr txBox="1"/>
          <p:nvPr/>
        </p:nvSpPr>
        <p:spPr>
          <a:xfrm>
            <a:off x="539552" y="3110449"/>
            <a:ext cx="8352928" cy="1569660"/>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smtClean="0"/>
              <a:t>If a Police Officer or PCSO finds you with fireworks they WILL be seized, you WILL be taken home where your parents </a:t>
            </a:r>
            <a:r>
              <a:rPr lang="en-GB" altLang="en-US" sz="2400" smtClean="0"/>
              <a:t>WILL receive a fine </a:t>
            </a:r>
            <a:endParaRPr lang="en-GB"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6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6000"/>
                            </p:stCondLst>
                            <p:childTnLst>
                              <p:par>
                                <p:cTn id="15" presetID="6" presetClass="emph" presetSubtype="0" fill="hold" nodeType="afterEffect">
                                  <p:stCondLst>
                                    <p:cond delay="2500"/>
                                  </p:stCondLst>
                                  <p:childTnLst>
                                    <p:animScale>
                                      <p:cBhvr>
                                        <p:cTn id="16" dur="5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t>Bonfire Night Safety</a:t>
            </a:r>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92561" y="1628800"/>
            <a:ext cx="7776864" cy="646331"/>
          </a:xfrm>
          <a:prstGeom prst="rect">
            <a:avLst/>
          </a:prstGeom>
          <a:noFill/>
        </p:spPr>
        <p:txBody>
          <a:bodyPr wrap="square" rtlCol="0">
            <a:spAutoFit/>
          </a:bodyPr>
          <a:lstStyle/>
          <a:p>
            <a:pPr eaLnBrk="1" hangingPunct="1">
              <a:buFontTx/>
              <a:buNone/>
            </a:pPr>
            <a:r>
              <a:rPr lang="en-GB" altLang="en-US" sz="3600" dirty="0" smtClean="0"/>
              <a:t>Pre-arranged Events…</a:t>
            </a:r>
          </a:p>
        </p:txBody>
      </p:sp>
      <p:sp>
        <p:nvSpPr>
          <p:cNvPr id="13" name="TextBox 12"/>
          <p:cNvSpPr txBox="1"/>
          <p:nvPr/>
        </p:nvSpPr>
        <p:spPr>
          <a:xfrm>
            <a:off x="692561" y="2540022"/>
            <a:ext cx="7776864" cy="461665"/>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altLang="en-US" sz="2400" dirty="0" smtClean="0"/>
              <a:t>Safer</a:t>
            </a:r>
          </a:p>
        </p:txBody>
      </p:sp>
      <p:sp>
        <p:nvSpPr>
          <p:cNvPr id="14" name="TextBox 13"/>
          <p:cNvSpPr txBox="1"/>
          <p:nvPr/>
        </p:nvSpPr>
        <p:spPr>
          <a:xfrm>
            <a:off x="681336" y="3305487"/>
            <a:ext cx="7776864" cy="461665"/>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altLang="en-US" sz="2400" dirty="0" smtClean="0"/>
              <a:t>Bigger and better fireworks</a:t>
            </a:r>
          </a:p>
        </p:txBody>
      </p:sp>
      <p:sp>
        <p:nvSpPr>
          <p:cNvPr id="15" name="TextBox 14"/>
          <p:cNvSpPr txBox="1"/>
          <p:nvPr/>
        </p:nvSpPr>
        <p:spPr>
          <a:xfrm>
            <a:off x="652194" y="4070021"/>
            <a:ext cx="7776864" cy="461665"/>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altLang="en-US" sz="2400" dirty="0" smtClean="0"/>
              <a:t>Somewhere to go with your friends</a:t>
            </a:r>
          </a:p>
        </p:txBody>
      </p:sp>
      <p:sp>
        <p:nvSpPr>
          <p:cNvPr id="17" name="TextBox 16"/>
          <p:cNvSpPr txBox="1"/>
          <p:nvPr/>
        </p:nvSpPr>
        <p:spPr>
          <a:xfrm>
            <a:off x="652194" y="4797508"/>
            <a:ext cx="7776864" cy="461665"/>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altLang="en-US" sz="2400" dirty="0" smtClean="0"/>
              <a:t>Local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Grp="1" noChangeArrowheads="1"/>
          </p:cNvSpPr>
          <p:nvPr>
            <p:ph type="title"/>
          </p:nvPr>
        </p:nvSpPr>
        <p:spPr/>
        <p:txBody>
          <a:bodyPr/>
          <a:lstStyle/>
          <a:p>
            <a:pPr eaLnBrk="1" hangingPunct="1"/>
            <a:r>
              <a:rPr lang="en-GB" altLang="en-US" smtClean="0"/>
              <a:t>Your responsibilities</a:t>
            </a:r>
          </a:p>
        </p:txBody>
      </p:sp>
      <p:pic>
        <p:nvPicPr>
          <p:cNvPr id="15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99592" y="1763940"/>
            <a:ext cx="7848872" cy="461665"/>
          </a:xfrm>
          <a:prstGeom prst="rect">
            <a:avLst/>
          </a:prstGeom>
          <a:noFill/>
        </p:spPr>
        <p:txBody>
          <a:bodyPr wrap="square" rtlCol="0">
            <a:spAutoFit/>
          </a:bodyPr>
          <a:lstStyle/>
          <a:p>
            <a:pPr marL="0" indent="0" eaLnBrk="1" hangingPunct="1">
              <a:buFontTx/>
              <a:buNone/>
              <a:defRPr/>
            </a:pPr>
            <a:r>
              <a:rPr lang="en-GB" altLang="en-US" sz="2400" dirty="0" smtClean="0"/>
              <a:t>DON’T </a:t>
            </a:r>
            <a:r>
              <a:rPr lang="en-GB" altLang="en-US" sz="2400" dirty="0"/>
              <a:t>get involved in Anti Social Behaviour</a:t>
            </a:r>
          </a:p>
        </p:txBody>
      </p:sp>
      <p:sp>
        <p:nvSpPr>
          <p:cNvPr id="10" name="TextBox 9"/>
          <p:cNvSpPr txBox="1"/>
          <p:nvPr/>
        </p:nvSpPr>
        <p:spPr>
          <a:xfrm>
            <a:off x="889720" y="2610999"/>
            <a:ext cx="7848872" cy="461665"/>
          </a:xfrm>
          <a:prstGeom prst="rect">
            <a:avLst/>
          </a:prstGeom>
          <a:noFill/>
        </p:spPr>
        <p:txBody>
          <a:bodyPr wrap="square" rtlCol="0">
            <a:spAutoFit/>
          </a:bodyPr>
          <a:lstStyle/>
          <a:p>
            <a:pPr marL="342900" indent="-342900" eaLnBrk="1" hangingPunct="1">
              <a:buFont typeface="Arial" panose="020B0604020202020204" pitchFamily="34" charset="0"/>
              <a:buChar char="•"/>
              <a:defRPr/>
            </a:pPr>
            <a:r>
              <a:rPr lang="en-GB" altLang="en-US" sz="2400" dirty="0" smtClean="0"/>
              <a:t>Throwing </a:t>
            </a:r>
            <a:r>
              <a:rPr lang="en-GB" altLang="en-US" sz="2400" dirty="0"/>
              <a:t>eggs !</a:t>
            </a:r>
          </a:p>
        </p:txBody>
      </p:sp>
      <p:sp>
        <p:nvSpPr>
          <p:cNvPr id="11" name="TextBox 10"/>
          <p:cNvSpPr txBox="1"/>
          <p:nvPr/>
        </p:nvSpPr>
        <p:spPr>
          <a:xfrm>
            <a:off x="827043" y="3667430"/>
            <a:ext cx="7848872" cy="461665"/>
          </a:xfrm>
          <a:prstGeom prst="rect">
            <a:avLst/>
          </a:prstGeom>
          <a:noFill/>
        </p:spPr>
        <p:txBody>
          <a:bodyPr wrap="square" rtlCol="0">
            <a:spAutoFit/>
          </a:bodyPr>
          <a:lstStyle/>
          <a:p>
            <a:pPr marL="342900" indent="-342900" eaLnBrk="1" hangingPunct="1">
              <a:buFont typeface="Arial" panose="020B0604020202020204" pitchFamily="34" charset="0"/>
              <a:buChar char="•"/>
              <a:defRPr/>
            </a:pPr>
            <a:r>
              <a:rPr lang="en-GB" altLang="en-US" sz="2400" dirty="0"/>
              <a:t>Knock door run </a:t>
            </a:r>
            <a:r>
              <a:rPr lang="en-GB" altLang="en-US" sz="2400" dirty="0" smtClean="0"/>
              <a:t>!</a:t>
            </a:r>
            <a:endParaRPr lang="en-GB" altLang="en-US" sz="2400" dirty="0"/>
          </a:p>
        </p:txBody>
      </p:sp>
      <p:sp>
        <p:nvSpPr>
          <p:cNvPr id="12" name="TextBox 11"/>
          <p:cNvSpPr txBox="1"/>
          <p:nvPr/>
        </p:nvSpPr>
        <p:spPr>
          <a:xfrm>
            <a:off x="862946" y="4720006"/>
            <a:ext cx="7848872" cy="830997"/>
          </a:xfrm>
          <a:prstGeom prst="rect">
            <a:avLst/>
          </a:prstGeom>
          <a:noFill/>
        </p:spPr>
        <p:txBody>
          <a:bodyPr wrap="square" rtlCol="0">
            <a:spAutoFit/>
          </a:bodyPr>
          <a:lstStyle/>
          <a:p>
            <a:pPr marL="342900" indent="-342900" eaLnBrk="1" hangingPunct="1">
              <a:buFont typeface="Arial" panose="020B0604020202020204" pitchFamily="34" charset="0"/>
              <a:buChar char="•"/>
              <a:defRPr/>
            </a:pPr>
            <a:r>
              <a:rPr lang="en-GB" altLang="en-US" sz="2400" dirty="0" smtClean="0"/>
              <a:t>Wearing </a:t>
            </a:r>
            <a:r>
              <a:rPr lang="en-GB" altLang="en-US" sz="2400" dirty="0"/>
              <a:t>scary </a:t>
            </a:r>
            <a:r>
              <a:rPr lang="en-GB" altLang="en-US" sz="2400" dirty="0" smtClean="0"/>
              <a:t>masks &amp; running </a:t>
            </a:r>
            <a:r>
              <a:rPr lang="en-GB" altLang="en-US" sz="2400" dirty="0"/>
              <a:t>around </a:t>
            </a:r>
            <a:r>
              <a:rPr lang="en-GB" altLang="en-US" sz="2400" dirty="0" smtClean="0"/>
              <a:t>in gangs</a:t>
            </a:r>
            <a:endParaRPr lang="en-GB" altLang="en-US" sz="2400" dirty="0"/>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1054" y="2209290"/>
            <a:ext cx="3071774" cy="22240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5159" r="21988"/>
          <a:stretch/>
        </p:blipFill>
        <p:spPr bwMode="auto">
          <a:xfrm>
            <a:off x="7594388" y="2379973"/>
            <a:ext cx="129614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0" y="301625"/>
            <a:ext cx="7772400" cy="1462088"/>
          </a:xfrm>
        </p:spPr>
        <p:txBody>
          <a:bodyPr/>
          <a:lstStyle/>
          <a:p>
            <a:pPr eaLnBrk="1" hangingPunct="1"/>
            <a:r>
              <a:rPr lang="en-GB" altLang="en-US" dirty="0" smtClean="0">
                <a:solidFill>
                  <a:schemeClr val="tx1"/>
                </a:solidFill>
              </a:rPr>
              <a:t> </a:t>
            </a:r>
          </a:p>
        </p:txBody>
      </p:sp>
      <p:sp>
        <p:nvSpPr>
          <p:cNvPr id="24579" name="Rectangle 8"/>
          <p:cNvSpPr>
            <a:spLocks noGrp="1" noChangeArrowheads="1"/>
          </p:cNvSpPr>
          <p:nvPr>
            <p:ph type="subTitle" idx="4294967295"/>
          </p:nvPr>
        </p:nvSpPr>
        <p:spPr>
          <a:xfrm>
            <a:off x="5436096" y="2924944"/>
            <a:ext cx="6400800" cy="1125190"/>
          </a:xfrm>
        </p:spPr>
        <p:txBody>
          <a:bodyPr/>
          <a:lstStyle/>
          <a:p>
            <a:pPr marL="0" indent="0" algn="ctr" eaLnBrk="1" hangingPunct="1">
              <a:buFontTx/>
              <a:buNone/>
            </a:pPr>
            <a:r>
              <a:rPr lang="en-GB" altLang="en-US" sz="8000" dirty="0" smtClean="0"/>
              <a:t> </a:t>
            </a:r>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632" y="2263224"/>
            <a:ext cx="8712968" cy="1323439"/>
          </a:xfrm>
          <a:prstGeom prst="rect">
            <a:avLst/>
          </a:prstGeom>
          <a:noFill/>
        </p:spPr>
        <p:txBody>
          <a:bodyPr wrap="square" rtlCol="0">
            <a:spAutoFit/>
          </a:bodyPr>
          <a:lstStyle/>
          <a:p>
            <a:r>
              <a:rPr lang="en-GB" sz="8000" dirty="0" smtClean="0"/>
              <a:t>Have Fun &amp;</a:t>
            </a:r>
            <a:endParaRPr lang="en-GB" sz="8000" dirty="0"/>
          </a:p>
        </p:txBody>
      </p:sp>
      <p:sp>
        <p:nvSpPr>
          <p:cNvPr id="7" name="TextBox 6"/>
          <p:cNvSpPr txBox="1"/>
          <p:nvPr/>
        </p:nvSpPr>
        <p:spPr>
          <a:xfrm>
            <a:off x="1467297" y="3721658"/>
            <a:ext cx="6209406" cy="1323439"/>
          </a:xfrm>
          <a:prstGeom prst="rect">
            <a:avLst/>
          </a:prstGeom>
          <a:noFill/>
        </p:spPr>
        <p:txBody>
          <a:bodyPr wrap="square" rtlCol="0">
            <a:spAutoFit/>
          </a:bodyPr>
          <a:lstStyle/>
          <a:p>
            <a:r>
              <a:rPr lang="en-GB" altLang="en-US" sz="8000" dirty="0" smtClean="0"/>
              <a:t>Stay Safe ! </a:t>
            </a:r>
            <a:r>
              <a:rPr lang="en-GB" sz="8000" dirty="0" smtClean="0"/>
              <a:t> </a:t>
            </a:r>
            <a:endParaRPr lang="en-GB"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50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ubTitle" idx="1"/>
          </p:nvPr>
        </p:nvSpPr>
        <p:spPr>
          <a:xfrm>
            <a:off x="971600" y="2852738"/>
            <a:ext cx="7337375" cy="1752600"/>
          </a:xfrm>
        </p:spPr>
        <p:txBody>
          <a:bodyPr/>
          <a:lstStyle/>
          <a:p>
            <a:pPr eaLnBrk="1" hangingPunct="1"/>
            <a:r>
              <a:rPr lang="en-GB" altLang="en-US" sz="6600" dirty="0" smtClean="0"/>
              <a:t>Any Questions?</a:t>
            </a:r>
          </a:p>
        </p:txBody>
      </p:sp>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43400"/>
            <a:ext cx="30241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32105" y="6609822"/>
            <a:ext cx="1224136" cy="230832"/>
          </a:xfrm>
          <a:prstGeom prst="rect">
            <a:avLst/>
          </a:prstGeom>
          <a:noFill/>
        </p:spPr>
        <p:txBody>
          <a:bodyPr wrap="square" rtlCol="0">
            <a:spAutoFit/>
          </a:bodyPr>
          <a:lstStyle/>
          <a:p>
            <a:endParaRPr lang="en-GB"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761 -0.00394 L -0.02761 -0.00348 C -0.02604 -0.01528 -0.02448 -0.02662 -0.0224 -0.03773 C -0.01493 -0.07848 -0.01997 -0.04561 -0.0132 -0.07523 C -0.01268 -0.07824 -0.01268 -0.08148 -0.01181 -0.08426 C -0.01042 -0.08936 -0.00834 -0.09375 -0.0066 -0.09861 C -0.00573 -0.10093 -0.00452 -0.10324 -0.00382 -0.10579 C -0.00347 -0.10741 -0.00313 -0.10949 -0.00261 -0.11111 C -0.00191 -0.11297 -0.00087 -0.11482 0.00017 -0.11644 C 0.00208 -0.12037 0.00486 -0.125 0.00677 -0.12894 C 0.00764 -0.13148 0.00798 -0.13403 0.00937 -0.13611 C 0.01094 -0.13889 0.01302 -0.14074 0.01458 -0.14329 C 0.01597 -0.14561 0.01701 -0.14838 0.01857 -0.15047 C 0.02014 -0.15255 0.02222 -0.15371 0.02396 -0.15579 C 0.0309 -0.16528 0.02014 -0.16412 0.03715 -0.17547 C 0.0434 -0.17986 0.04236 -0.17871 0.04913 -0.18426 C 0.0559 -0.19051 0.05069 -0.18635 0.05972 -0.19514 C 0.06215 -0.19769 0.06441 -0.20162 0.06753 -0.20232 C 0.06927 -0.20301 0.07743 -0.20486 0.07951 -0.20579 C 0.08455 -0.20857 0.08628 -0.21135 0.09149 -0.21482 C 0.09635 -0.21829 0.09826 -0.21852 0.1033 -0.22014 C 0.11962 -0.21898 0.13594 -0.21875 0.15225 -0.21644 C 0.15469 -0.21621 0.1566 -0.21436 0.15903 -0.21297 C 0.16007 -0.2125 0.16163 -0.21181 0.16285 -0.21111 C 0.16441 -0.20949 0.16649 -0.20787 0.16823 -0.20579 C 0.18107 -0.19028 0.17118 -0.19954 0.18021 -0.19144 C 0.19219 -0.1669 0.16875 -0.21389 0.18785 -0.17894 C 0.1908 -0.17385 0.1901 -0.17199 0.19184 -0.16644 C 0.19253 -0.16436 0.19375 -0.16181 0.19462 -0.15926 C 0.19548 -0.15648 0.19618 -0.15348 0.19722 -0.15047 C 0.20121 -0.13797 0.19809 -0.14861 0.20399 -0.13611 C 0.20503 -0.1338 0.20538 -0.13148 0.2066 -0.12894 C 0.20868 -0.12246 0.21111 -0.11598 0.21319 -0.10926 C 0.21597 -0.1 0.21805 -0.09005 0.22118 -0.08056 C 0.22378 -0.07223 0.22795 -0.06459 0.23038 -0.05579 C 0.23316 -0.04537 0.23455 -0.03426 0.23698 -0.02338 C 0.23802 -0.01875 0.23975 -0.01412 0.24097 -0.00926 C 0.246 0.02847 0.24166 -0.00579 0.24496 0.02477 C 0.24531 0.02847 0.24618 0.03148 0.24635 0.03564 C 0.24653 0.04213 0.24635 0.04861 0.24635 0.05532 L 0.66337 -0.53287 " pathEditMode="relative" rAng="0" ptsTypes="AAAAAAAAAAAAAAAAAAAAAAAAAAAAAAAAAAAAAAAAA">
                                      <p:cBhvr>
                                        <p:cTn id="8" dur="2000" fill="hold"/>
                                        <p:tgtEl>
                                          <p:spTgt spid="6"/>
                                        </p:tgtEl>
                                        <p:attrNameLst>
                                          <p:attrName>ppt_x</p:attrName>
                                          <p:attrName>ppt_y</p:attrName>
                                        </p:attrNameLst>
                                      </p:cBhvr>
                                      <p:rCtr x="34549" y="-2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685800" y="2130425"/>
            <a:ext cx="7772400" cy="1470025"/>
          </a:xfrm>
        </p:spPr>
        <p:txBody>
          <a:bodyPr/>
          <a:lstStyle/>
          <a:p>
            <a:pPr eaLnBrk="1" hangingPunct="1"/>
            <a:endParaRPr lang="en-US" altLang="en-US" smtClean="0"/>
          </a:p>
        </p:txBody>
      </p:sp>
      <p:sp>
        <p:nvSpPr>
          <p:cNvPr id="7171" name="Subtitle 2"/>
          <p:cNvSpPr>
            <a:spLocks noGrp="1"/>
          </p:cNvSpPr>
          <p:nvPr>
            <p:ph type="subTitle" idx="4294967295"/>
          </p:nvPr>
        </p:nvSpPr>
        <p:spPr>
          <a:xfrm>
            <a:off x="1549400" y="4059238"/>
            <a:ext cx="6045200" cy="1593850"/>
          </a:xfrm>
        </p:spPr>
        <p:txBody>
          <a:bodyPr/>
          <a:lstStyle/>
          <a:p>
            <a:pPr marL="0" indent="0" algn="ctr" eaLnBrk="1" hangingPunct="1">
              <a:buFontTx/>
              <a:buNone/>
            </a:pPr>
            <a:r>
              <a:rPr lang="en-GB" altLang="en-US" sz="6600" smtClean="0">
                <a:solidFill>
                  <a:schemeClr val="tx2"/>
                </a:solidFill>
              </a:rPr>
              <a:t>HALLOWEE</a:t>
            </a:r>
          </a:p>
        </p:txBody>
      </p:sp>
      <p:graphicFrame>
        <p:nvGraphicFramePr>
          <p:cNvPr id="7172" name="Object 4"/>
          <p:cNvGraphicFramePr>
            <a:graphicFrameLocks noChangeAspect="1"/>
          </p:cNvGraphicFramePr>
          <p:nvPr/>
        </p:nvGraphicFramePr>
        <p:xfrm>
          <a:off x="15875" y="0"/>
          <a:ext cx="9145588" cy="5661025"/>
        </p:xfrm>
        <a:graphic>
          <a:graphicData uri="http://schemas.openxmlformats.org/presentationml/2006/ole">
            <mc:AlternateContent xmlns:mc="http://schemas.openxmlformats.org/markup-compatibility/2006">
              <mc:Choice xmlns:v="urn:schemas-microsoft-com:vml" Requires="v">
                <p:oleObj spid="_x0000_s7194" name="Presentation" r:id="rId5" imgW="4569445" imgH="3426611" progId="PowerPoint.Show.8">
                  <p:embed/>
                </p:oleObj>
              </mc:Choice>
              <mc:Fallback>
                <p:oleObj name="Presentation" r:id="rId5" imgW="4569445" imgH="3426611" progId="PowerPoint.Show.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 y="0"/>
                        <a:ext cx="9145588"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204765" y="1559501"/>
            <a:ext cx="6768752" cy="2031325"/>
          </a:xfrm>
          <a:prstGeom prst="rect">
            <a:avLst/>
          </a:prstGeom>
          <a:noFill/>
        </p:spPr>
        <p:txBody>
          <a:bodyPr>
            <a:spAutoFit/>
          </a:bodyPr>
          <a:lstStyle/>
          <a:p>
            <a:pPr algn="ctr" eaLnBrk="1" fontAlgn="auto" hangingPunct="1">
              <a:spcBef>
                <a:spcPts val="0"/>
              </a:spcBef>
              <a:spcAft>
                <a:spcPts val="0"/>
              </a:spcAft>
              <a:defRPr/>
            </a:pPr>
            <a:r>
              <a:rPr lang="en-GB" sz="72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n-lt"/>
              </a:rPr>
              <a:t>HALLOWEEN</a:t>
            </a:r>
          </a:p>
          <a:p>
            <a:pPr algn="ctr" eaLnBrk="1" fontAlgn="auto" hangingPunct="1">
              <a:spcBef>
                <a:spcPts val="0"/>
              </a:spcBef>
              <a:spcAft>
                <a:spcPts val="0"/>
              </a:spcAft>
              <a:defRPr/>
            </a:pP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pic>
        <p:nvPicPr>
          <p:cNvPr id="717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567690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35981" y="3413154"/>
            <a:ext cx="5016053" cy="1276293"/>
          </a:xfrm>
          <a:prstGeom prst="rect">
            <a:avLst/>
          </a:prstGeom>
          <a:noFill/>
        </p:spPr>
        <p:txBody>
          <a:bodyPr wrap="none">
            <a:spAutoFit/>
            <a:scene3d>
              <a:camera prst="perspectiveFront"/>
              <a:lightRig rig="threePt" dir="t"/>
            </a:scene3d>
          </a:bodyPr>
          <a:lstStyle/>
          <a:p>
            <a:pPr algn="ctr" eaLnBrk="1" fontAlgn="auto" hangingPunct="1">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TRICK OR TREAT!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77778E-7 -4.44444E-6 L 2.77778E-7 -0.07222 " pathEditMode="relative" rAng="0" ptsTypes="AA">
                                      <p:cBhvr>
                                        <p:cTn id="6" dur="250" accel="50000" decel="50000" autoRev="1" fill="hold">
                                          <p:stCondLst>
                                            <p:cond delay="0"/>
                                          </p:stCondLst>
                                        </p:cTn>
                                        <p:tgtEl>
                                          <p:spTgt spid="7"/>
                                        </p:tgtEl>
                                        <p:attrNameLst>
                                          <p:attrName>ppt_x</p:attrName>
                                          <p:attrName>ppt_y</p:attrName>
                                        </p:attrNameLst>
                                      </p:cBhvr>
                                      <p:rCtr x="0" y="-3611"/>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528" y="1700808"/>
            <a:ext cx="8569325" cy="792088"/>
          </a:xfrm>
        </p:spPr>
        <p:txBody>
          <a:bodyPr/>
          <a:lstStyle/>
          <a:p>
            <a:pPr marL="342900" indent="-342900" eaLnBrk="1" hangingPunct="1">
              <a:buFont typeface="Arial" panose="020B0604020202020204" pitchFamily="34" charset="0"/>
              <a:buChar char="•"/>
              <a:defRPr/>
            </a:pPr>
            <a:r>
              <a:rPr lang="en-GB" altLang="en-US" sz="2000" dirty="0" smtClean="0">
                <a:solidFill>
                  <a:schemeClr val="tx1"/>
                </a:solidFill>
                <a:latin typeface="+mn-lt"/>
                <a:ea typeface="+mn-ea"/>
                <a:cs typeface="+mn-cs"/>
              </a:rPr>
              <a:t>Organised parties with family and friends are the safest way to enjoy Halloween</a:t>
            </a:r>
            <a:endParaRPr lang="en-GB" altLang="en-US" sz="2000" dirty="0">
              <a:solidFill>
                <a:schemeClr val="tx1"/>
              </a:solidFill>
              <a:latin typeface="+mn-lt"/>
              <a:ea typeface="+mn-ea"/>
              <a:cs typeface="+mn-cs"/>
            </a:endParaRPr>
          </a:p>
        </p:txBody>
      </p:sp>
      <p:sp>
        <p:nvSpPr>
          <p:cNvPr id="9219" name="Rectangle 5"/>
          <p:cNvSpPr>
            <a:spLocks noGrp="1" noChangeArrowheads="1"/>
          </p:cNvSpPr>
          <p:nvPr>
            <p:ph type="body" idx="1"/>
          </p:nvPr>
        </p:nvSpPr>
        <p:spPr>
          <a:xfrm>
            <a:off x="339485" y="524948"/>
            <a:ext cx="7772400" cy="739552"/>
          </a:xfrm>
        </p:spPr>
        <p:txBody>
          <a:bodyPr/>
          <a:lstStyle/>
          <a:p>
            <a:pPr marL="0" indent="0" eaLnBrk="1" hangingPunct="1">
              <a:buFontTx/>
              <a:buNone/>
            </a:pPr>
            <a:r>
              <a:rPr lang="en-GB" altLang="en-US" dirty="0" smtClean="0">
                <a:solidFill>
                  <a:schemeClr val="tx2"/>
                </a:solidFill>
              </a:rPr>
              <a:t>Your Safety on Halloween</a:t>
            </a:r>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23528" y="2569096"/>
            <a:ext cx="8569325" cy="96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a:lstStyle>
          <a:p>
            <a:pPr marL="342900" indent="-342900" eaLnBrk="1" hangingPunct="1">
              <a:buFont typeface="Arial" panose="020B0604020202020204" pitchFamily="34" charset="0"/>
              <a:buChar char="•"/>
              <a:defRPr/>
            </a:pPr>
            <a:r>
              <a:rPr lang="en-GB" altLang="en-US" sz="2000" dirty="0" smtClean="0">
                <a:solidFill>
                  <a:schemeClr val="tx1"/>
                </a:solidFill>
                <a:latin typeface="+mn-lt"/>
                <a:ea typeface="+mn-ea"/>
                <a:cs typeface="+mn-cs"/>
              </a:rPr>
              <a:t>If you are out trick or treating with younger brothers &amp; sisters please stay together and make sure you tell your parents where you are going</a:t>
            </a:r>
            <a:endParaRPr lang="en-GB" altLang="en-US" sz="2000" dirty="0">
              <a:solidFill>
                <a:schemeClr val="tx1"/>
              </a:solidFill>
              <a:latin typeface="+mn-lt"/>
              <a:ea typeface="+mn-ea"/>
              <a:cs typeface="+mn-cs"/>
            </a:endParaRPr>
          </a:p>
        </p:txBody>
      </p:sp>
      <p:sp>
        <p:nvSpPr>
          <p:cNvPr id="8" name="Rectangle 2"/>
          <p:cNvSpPr txBox="1">
            <a:spLocks noChangeArrowheads="1"/>
          </p:cNvSpPr>
          <p:nvPr/>
        </p:nvSpPr>
        <p:spPr bwMode="auto">
          <a:xfrm>
            <a:off x="287336" y="3758508"/>
            <a:ext cx="85693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a:lstStyle>
          <a:p>
            <a:pPr marL="342900" indent="-342900" eaLnBrk="1" hangingPunct="1">
              <a:buFont typeface="Arial" panose="020B0604020202020204" pitchFamily="34" charset="0"/>
              <a:buChar char="•"/>
              <a:defRPr/>
            </a:pPr>
            <a:r>
              <a:rPr lang="en-GB" altLang="en-US" sz="2000" dirty="0" smtClean="0">
                <a:solidFill>
                  <a:schemeClr val="tx1"/>
                </a:solidFill>
                <a:latin typeface="+mn-lt"/>
                <a:ea typeface="+mn-ea"/>
                <a:cs typeface="+mn-cs"/>
              </a:rPr>
              <a:t>Only knock the doors of people you know are taking part in Halloween (</a:t>
            </a:r>
            <a:r>
              <a:rPr lang="en-GB" altLang="en-US" sz="2000" dirty="0" err="1" smtClean="0">
                <a:solidFill>
                  <a:schemeClr val="tx1"/>
                </a:solidFill>
                <a:latin typeface="+mn-lt"/>
                <a:ea typeface="+mn-ea"/>
                <a:cs typeface="+mn-cs"/>
              </a:rPr>
              <a:t>ie</a:t>
            </a:r>
            <a:r>
              <a:rPr lang="en-GB" altLang="en-US" sz="2000" dirty="0" smtClean="0">
                <a:solidFill>
                  <a:schemeClr val="tx1"/>
                </a:solidFill>
                <a:latin typeface="+mn-lt"/>
                <a:ea typeface="+mn-ea"/>
                <a:cs typeface="+mn-cs"/>
              </a:rPr>
              <a:t> pumpkin on display)</a:t>
            </a:r>
            <a:endParaRPr lang="en-GB" altLang="en-US" sz="2000" dirty="0">
              <a:solidFill>
                <a:schemeClr val="tx1"/>
              </a:solidFill>
              <a:latin typeface="+mn-lt"/>
              <a:ea typeface="+mn-ea"/>
              <a:cs typeface="+mn-cs"/>
            </a:endParaRPr>
          </a:p>
        </p:txBody>
      </p:sp>
      <p:sp>
        <p:nvSpPr>
          <p:cNvPr id="9" name="Rectangle 2"/>
          <p:cNvSpPr txBox="1">
            <a:spLocks noChangeArrowheads="1"/>
          </p:cNvSpPr>
          <p:nvPr/>
        </p:nvSpPr>
        <p:spPr bwMode="auto">
          <a:xfrm>
            <a:off x="287337" y="4775275"/>
            <a:ext cx="85693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a:lstStyle>
          <a:p>
            <a:pPr marL="342900" indent="-342900" eaLnBrk="1" hangingPunct="1">
              <a:buFont typeface="Arial" panose="020B0604020202020204" pitchFamily="34" charset="0"/>
              <a:buChar char="•"/>
              <a:defRPr/>
            </a:pPr>
            <a:r>
              <a:rPr lang="en-GB" altLang="en-US" sz="2000" dirty="0" smtClean="0">
                <a:solidFill>
                  <a:schemeClr val="tx1"/>
                </a:solidFill>
                <a:latin typeface="+mn-lt"/>
                <a:ea typeface="+mn-ea"/>
                <a:cs typeface="+mn-cs"/>
              </a:rPr>
              <a:t>Make sure you are back at home at the time agreed with your parents</a:t>
            </a:r>
            <a:endParaRPr lang="en-GB" altLang="en-US" sz="2000" dirty="0">
              <a:solidFill>
                <a:schemeClr val="tx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9219" grpId="0" build="p"/>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body" idx="1"/>
          </p:nvPr>
        </p:nvSpPr>
        <p:spPr>
          <a:xfrm>
            <a:off x="539750" y="457200"/>
            <a:ext cx="7772400" cy="739552"/>
          </a:xfrm>
        </p:spPr>
        <p:txBody>
          <a:bodyPr/>
          <a:lstStyle/>
          <a:p>
            <a:pPr marL="0" indent="0" eaLnBrk="1" hangingPunct="1">
              <a:buFontTx/>
              <a:buNone/>
            </a:pPr>
            <a:r>
              <a:rPr lang="en-GB" altLang="en-US" dirty="0" smtClean="0">
                <a:solidFill>
                  <a:schemeClr val="tx2"/>
                </a:solidFill>
              </a:rPr>
              <a:t>Window &amp; Door Signs</a:t>
            </a:r>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2362925"/>
            <a:ext cx="2232269" cy="31535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348880"/>
            <a:ext cx="2272582" cy="3181614"/>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50088" y="2334834"/>
            <a:ext cx="2268133" cy="3181614"/>
          </a:xfrm>
          <a:prstGeom prst="rect">
            <a:avLst/>
          </a:prstGeom>
        </p:spPr>
      </p:pic>
    </p:spTree>
    <p:extLst>
      <p:ext uri="{BB962C8B-B14F-4D97-AF65-F5344CB8AC3E}">
        <p14:creationId xmlns:p14="http://schemas.microsoft.com/office/powerpoint/2010/main" val="1552430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50"/>
                                        <p:tgtEl>
                                          <p:spTgt spid="6"/>
                                        </p:tgtEl>
                                      </p:cBhvr>
                                    </p:animEffect>
                                  </p:childTnLst>
                                </p:cTn>
                              </p:par>
                            </p:childTnLst>
                          </p:cTn>
                        </p:par>
                        <p:par>
                          <p:cTn id="10" fill="hold">
                            <p:stCondLst>
                              <p:cond delay="250"/>
                            </p:stCondLst>
                            <p:childTnLst>
                              <p:par>
                                <p:cTn id="11" presetID="10"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par>
                          <p:cTn id="14" fill="hold">
                            <p:stCondLst>
                              <p:cond delay="1000"/>
                            </p:stCondLst>
                            <p:childTnLst>
                              <p:par>
                                <p:cTn id="15" presetID="10"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body" idx="1"/>
          </p:nvPr>
        </p:nvSpPr>
        <p:spPr>
          <a:xfrm>
            <a:off x="539750" y="457200"/>
            <a:ext cx="7772400" cy="1309688"/>
          </a:xfrm>
        </p:spPr>
        <p:txBody>
          <a:bodyPr/>
          <a:lstStyle/>
          <a:p>
            <a:pPr marL="0" indent="0" eaLnBrk="1" hangingPunct="1">
              <a:buFontTx/>
              <a:buNone/>
            </a:pPr>
            <a:r>
              <a:rPr lang="en-GB" altLang="en-US" dirty="0" smtClean="0">
                <a:solidFill>
                  <a:schemeClr val="tx2"/>
                </a:solidFill>
              </a:rPr>
              <a:t>Not everyone in your community enjoys Halloween &amp; Bonfire Night</a:t>
            </a:r>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b="5783"/>
          <a:stretch>
            <a:fillRect/>
          </a:stretch>
        </p:blipFill>
        <p:spPr bwMode="auto">
          <a:xfrm>
            <a:off x="683568" y="1888914"/>
            <a:ext cx="5010836" cy="2467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292080" y="2640607"/>
            <a:ext cx="4176712"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a:lstStyle>
          <a:p>
            <a:pPr algn="ctr" eaLnBrk="1" hangingPunct="1">
              <a:defRPr/>
            </a:pPr>
            <a:r>
              <a:rPr lang="en-GB" altLang="en-US" sz="3600" dirty="0" smtClean="0">
                <a:solidFill>
                  <a:schemeClr val="tx1"/>
                </a:solidFill>
                <a:latin typeface="+mn-lt"/>
                <a:ea typeface="+mn-ea"/>
                <a:cs typeface="+mn-cs"/>
              </a:rPr>
              <a:t>Your Pets !</a:t>
            </a:r>
            <a:endParaRPr lang="en-GB" altLang="en-US" sz="3600" dirty="0">
              <a:solidFill>
                <a:schemeClr val="tx1"/>
              </a:solidFill>
              <a:latin typeface="+mn-lt"/>
              <a:ea typeface="+mn-ea"/>
              <a:cs typeface="+mn-cs"/>
            </a:endParaRPr>
          </a:p>
        </p:txBody>
      </p:sp>
      <p:sp>
        <p:nvSpPr>
          <p:cNvPr id="4" name="TextBox 3"/>
          <p:cNvSpPr txBox="1"/>
          <p:nvPr/>
        </p:nvSpPr>
        <p:spPr>
          <a:xfrm>
            <a:off x="683568" y="4854388"/>
            <a:ext cx="8280920" cy="646331"/>
          </a:xfrm>
          <a:prstGeom prst="rect">
            <a:avLst/>
          </a:prstGeom>
          <a:noFill/>
        </p:spPr>
        <p:txBody>
          <a:bodyPr wrap="square" rtlCol="0">
            <a:spAutoFit/>
          </a:bodyPr>
          <a:lstStyle/>
          <a:p>
            <a:r>
              <a:rPr lang="en-GB" sz="3600" dirty="0" smtClean="0">
                <a:solidFill>
                  <a:schemeClr val="tx1"/>
                </a:solidFill>
              </a:rPr>
              <a:t>Who else might be frightened ?</a:t>
            </a:r>
            <a:endParaRPr lang="en-GB" sz="3600" dirty="0"/>
          </a:p>
        </p:txBody>
      </p:sp>
    </p:spTree>
    <p:extLst>
      <p:ext uri="{BB962C8B-B14F-4D97-AF65-F5344CB8AC3E}">
        <p14:creationId xmlns:p14="http://schemas.microsoft.com/office/powerpoint/2010/main" val="39370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589" y="4638022"/>
            <a:ext cx="8928100" cy="1462088"/>
          </a:xfrm>
        </p:spPr>
        <p:txBody>
          <a:bodyPr/>
          <a:lstStyle/>
          <a:p>
            <a:pPr algn="ctr" eaLnBrk="1" hangingPunct="1">
              <a:defRPr/>
            </a:pPr>
            <a:r>
              <a:rPr lang="en-GB" altLang="en-US" sz="3600" dirty="0" smtClean="0">
                <a:solidFill>
                  <a:schemeClr val="tx1"/>
                </a:solidFill>
                <a:latin typeface="+mn-lt"/>
                <a:ea typeface="+mn-ea"/>
                <a:cs typeface="+mn-cs"/>
              </a:rPr>
              <a:t>This could be someone you know !</a:t>
            </a:r>
            <a:endParaRPr lang="en-GB" altLang="en-US" sz="3600" dirty="0">
              <a:solidFill>
                <a:schemeClr val="tx1"/>
              </a:solidFill>
              <a:latin typeface="+mn-lt"/>
              <a:ea typeface="+mn-ea"/>
              <a:cs typeface="+mn-cs"/>
            </a:endParaRPr>
          </a:p>
        </p:txBody>
      </p:sp>
      <p:pic>
        <p:nvPicPr>
          <p:cNvPr id="102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76672"/>
            <a:ext cx="6552282" cy="45164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96875" y="1779588"/>
            <a:ext cx="4824413"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a:lstStyle>
          <a:p>
            <a:pPr algn="ctr" eaLnBrk="1" hangingPunct="1">
              <a:defRPr/>
            </a:pPr>
            <a:r>
              <a:rPr lang="en-GB" altLang="en-US" sz="3600" dirty="0" smtClean="0">
                <a:solidFill>
                  <a:schemeClr val="bg1"/>
                </a:solidFill>
                <a:latin typeface="+mn-lt"/>
                <a:ea typeface="+mn-ea"/>
                <a:cs typeface="+mn-cs"/>
              </a:rPr>
              <a:t>The</a:t>
            </a:r>
            <a:br>
              <a:rPr lang="en-GB" altLang="en-US" sz="3600" dirty="0" smtClean="0">
                <a:solidFill>
                  <a:schemeClr val="bg1"/>
                </a:solidFill>
                <a:latin typeface="+mn-lt"/>
                <a:ea typeface="+mn-ea"/>
                <a:cs typeface="+mn-cs"/>
              </a:rPr>
            </a:br>
            <a:r>
              <a:rPr lang="en-GB" altLang="en-US" sz="3600" dirty="0" smtClean="0">
                <a:solidFill>
                  <a:schemeClr val="bg1"/>
                </a:solidFill>
                <a:latin typeface="+mn-lt"/>
                <a:ea typeface="+mn-ea"/>
                <a:cs typeface="+mn-cs"/>
              </a:rPr>
              <a:t>Elderly &amp; Vulnerable</a:t>
            </a:r>
            <a:endParaRPr lang="en-GB" altLang="en-US" sz="3600" dirty="0">
              <a:solidFill>
                <a:schemeClr val="bg1"/>
              </a:solidFill>
              <a:latin typeface="+mn-lt"/>
              <a:ea typeface="+mn-ea"/>
              <a:cs typeface="+mn-cs"/>
            </a:endParaRPr>
          </a:p>
        </p:txBody>
      </p:sp>
      <p:pic>
        <p:nvPicPr>
          <p:cNvPr id="7" name="Vulnerable OAP">
            <a:hlinkClick r:id="" action="ppaction://media"/>
          </p:cNvPr>
          <p:cNvPicPr>
            <a:picLocks noChangeAspect="1"/>
          </p:cNvPicPr>
          <p:nvPr>
            <a:audioFile r:link="rId1"/>
            <p:extLst>
              <p:ext uri="{DAA4B4D4-6D71-4841-9C94-3DE7FCFB9230}">
                <p14:media xmlns:p14="http://schemas.microsoft.com/office/powerpoint/2010/main" r:embed="rId2">
                  <p14:trim end="97633.8095"/>
                  <p14:fade out="20000"/>
                </p14:media>
              </p:ext>
            </p:extLst>
          </p:nvPr>
        </p:nvPicPr>
        <p:blipFill>
          <a:blip r:embed="rId7"/>
          <a:stretch>
            <a:fillRect/>
          </a:stretch>
        </p:blipFill>
        <p:spPr>
          <a:xfrm>
            <a:off x="8498904" y="619560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par>
                                <p:cTn id="10" presetID="1" presetClass="mediacall" presetSubtype="0" fill="hold" nodeType="withEffect">
                                  <p:stCondLst>
                                    <p:cond delay="0"/>
                                  </p:stCondLst>
                                  <p:childTnLst>
                                    <p:cmd type="call" cmd="playFrom(0.0)">
                                      <p:cBhvr>
                                        <p:cTn id="11" dur="1" fill="hold"/>
                                        <p:tgtEl>
                                          <p:spTgt spid="7"/>
                                        </p:tgtEl>
                                      </p:cBhvr>
                                    </p:cmd>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p:cTn id="18" dur="1200" fill="hold"/>
                                        <p:tgtEl>
                                          <p:spTgt spid="15362"/>
                                        </p:tgtEl>
                                        <p:attrNameLst>
                                          <p:attrName>ppt_w</p:attrName>
                                        </p:attrNameLst>
                                      </p:cBhvr>
                                      <p:tavLst>
                                        <p:tav tm="0">
                                          <p:val>
                                            <p:fltVal val="0"/>
                                          </p:val>
                                        </p:tav>
                                        <p:tav tm="100000">
                                          <p:val>
                                            <p:strVal val="#ppt_w"/>
                                          </p:val>
                                        </p:tav>
                                      </p:tavLst>
                                    </p:anim>
                                    <p:anim calcmode="lin" valueType="num">
                                      <p:cBhvr>
                                        <p:cTn id="19" dur="1200" fill="hold"/>
                                        <p:tgtEl>
                                          <p:spTgt spid="15362"/>
                                        </p:tgtEl>
                                        <p:attrNameLst>
                                          <p:attrName>ppt_h</p:attrName>
                                        </p:attrNameLst>
                                      </p:cBhvr>
                                      <p:tavLst>
                                        <p:tav tm="0">
                                          <p:val>
                                            <p:fltVal val="0"/>
                                          </p:val>
                                        </p:tav>
                                        <p:tav tm="100000">
                                          <p:val>
                                            <p:strVal val="#ppt_h"/>
                                          </p:val>
                                        </p:tav>
                                      </p:tavLst>
                                    </p:anim>
                                    <p:animEffect transition="in" filter="fade">
                                      <p:cBhvr>
                                        <p:cTn id="20" dur="12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
                <p:cTn id="21" fill="hold" display="0">
                  <p:stCondLst>
                    <p:cond delay="indefinite"/>
                  </p:stCondLst>
                  <p:endCondLst>
                    <p:cond evt="onStopAudio" delay="0">
                      <p:tgtEl>
                        <p:sldTgt/>
                      </p:tgtEl>
                    </p:cond>
                  </p:endCondLst>
                </p:cTn>
                <p:tgtEl>
                  <p:spTgt spid="7"/>
                </p:tgtEl>
              </p:cMediaNode>
            </p:audio>
          </p:childTnLst>
        </p:cTn>
      </p:par>
    </p:tnLst>
    <p:bldLst>
      <p:bldP spid="1536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179388" y="268288"/>
            <a:ext cx="3384550" cy="1944687"/>
            <a:chOff x="179388" y="188913"/>
            <a:chExt cx="3384550" cy="1944687"/>
          </a:xfrm>
        </p:grpSpPr>
        <p:sp>
          <p:nvSpPr>
            <p:cNvPr id="3" name="Cloud Callout 2"/>
            <p:cNvSpPr/>
            <p:nvPr/>
          </p:nvSpPr>
          <p:spPr>
            <a:xfrm flipH="1">
              <a:off x="179388" y="188913"/>
              <a:ext cx="3384550" cy="1944687"/>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85" name="TextBox 5"/>
            <p:cNvSpPr txBox="1">
              <a:spLocks noChangeArrowheads="1"/>
            </p:cNvSpPr>
            <p:nvPr/>
          </p:nvSpPr>
          <p:spPr bwMode="auto">
            <a:xfrm>
              <a:off x="684213" y="692150"/>
              <a:ext cx="24828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GB" altLang="en-US" sz="1400" dirty="0">
                  <a:solidFill>
                    <a:schemeClr val="bg1"/>
                  </a:solidFill>
                </a:rPr>
                <a:t>I do wish they wouldn’t knock </a:t>
              </a:r>
              <a:r>
                <a:rPr lang="en-GB" altLang="en-US" sz="1400" dirty="0" smtClean="0">
                  <a:solidFill>
                    <a:schemeClr val="bg1"/>
                  </a:solidFill>
                </a:rPr>
                <a:t>on my </a:t>
              </a:r>
              <a:r>
                <a:rPr lang="en-GB" altLang="en-US" sz="1400" dirty="0">
                  <a:solidFill>
                    <a:schemeClr val="bg1"/>
                  </a:solidFill>
                </a:rPr>
                <a:t>door… I’m frightened</a:t>
              </a:r>
            </a:p>
          </p:txBody>
        </p:sp>
      </p:grpSp>
      <p:grpSp>
        <p:nvGrpSpPr>
          <p:cNvPr id="6" name="Group 5"/>
          <p:cNvGrpSpPr>
            <a:grpSpLocks/>
          </p:cNvGrpSpPr>
          <p:nvPr/>
        </p:nvGrpSpPr>
        <p:grpSpPr bwMode="auto">
          <a:xfrm>
            <a:off x="4522788" y="5307013"/>
            <a:ext cx="2901950" cy="1503362"/>
            <a:chOff x="12276788" y="6631311"/>
            <a:chExt cx="2901950" cy="1503878"/>
          </a:xfrm>
        </p:grpSpPr>
        <p:sp>
          <p:nvSpPr>
            <p:cNvPr id="10" name="Cloud Callout 9"/>
            <p:cNvSpPr/>
            <p:nvPr/>
          </p:nvSpPr>
          <p:spPr>
            <a:xfrm flipV="1">
              <a:off x="12276788" y="6631311"/>
              <a:ext cx="2901950" cy="1503878"/>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83" name="TextBox 12"/>
            <p:cNvSpPr txBox="1">
              <a:spLocks noChangeArrowheads="1"/>
            </p:cNvSpPr>
            <p:nvPr/>
          </p:nvSpPr>
          <p:spPr bwMode="auto">
            <a:xfrm>
              <a:off x="12582614" y="6834336"/>
              <a:ext cx="24177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GB" altLang="en-US" sz="1400">
                  <a:solidFill>
                    <a:schemeClr val="bg1"/>
                  </a:solidFill>
                </a:rPr>
                <a:t>If I turn all my lights and TV off and sit in the dark, they won’t know I’m in and might leave me alone !!! </a:t>
              </a:r>
            </a:p>
          </p:txBody>
        </p:sp>
      </p:grpSp>
      <p:grpSp>
        <p:nvGrpSpPr>
          <p:cNvPr id="7" name="Group 6"/>
          <p:cNvGrpSpPr>
            <a:grpSpLocks/>
          </p:cNvGrpSpPr>
          <p:nvPr/>
        </p:nvGrpSpPr>
        <p:grpSpPr bwMode="auto">
          <a:xfrm>
            <a:off x="0" y="4733925"/>
            <a:ext cx="3225800" cy="1733550"/>
            <a:chOff x="726861" y="4380157"/>
            <a:chExt cx="3225160" cy="1734186"/>
          </a:xfrm>
        </p:grpSpPr>
        <p:sp>
          <p:nvSpPr>
            <p:cNvPr id="11" name="Cloud Callout 10"/>
            <p:cNvSpPr/>
            <p:nvPr/>
          </p:nvSpPr>
          <p:spPr>
            <a:xfrm flipH="1" flipV="1">
              <a:off x="726861" y="4380157"/>
              <a:ext cx="3225160" cy="1734186"/>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81" name="TextBox 13"/>
            <p:cNvSpPr txBox="1">
              <a:spLocks noChangeArrowheads="1"/>
            </p:cNvSpPr>
            <p:nvPr/>
          </p:nvSpPr>
          <p:spPr bwMode="auto">
            <a:xfrm>
              <a:off x="1143798" y="4958736"/>
              <a:ext cx="2484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GB" altLang="en-US" sz="1400">
                  <a:solidFill>
                    <a:schemeClr val="bg1"/>
                  </a:solidFill>
                </a:rPr>
                <a:t>Every year is the same! It’s the time of the year I dread the most….</a:t>
              </a:r>
            </a:p>
          </p:txBody>
        </p:sp>
      </p:grpSp>
      <p:grpSp>
        <p:nvGrpSpPr>
          <p:cNvPr id="5" name="Group 4"/>
          <p:cNvGrpSpPr>
            <a:grpSpLocks/>
          </p:cNvGrpSpPr>
          <p:nvPr/>
        </p:nvGrpSpPr>
        <p:grpSpPr bwMode="auto">
          <a:xfrm>
            <a:off x="7339013" y="2459038"/>
            <a:ext cx="1601787" cy="2274887"/>
            <a:chOff x="1957028" y="-384857"/>
            <a:chExt cx="1717806" cy="2552700"/>
          </a:xfrm>
        </p:grpSpPr>
        <p:sp>
          <p:nvSpPr>
            <p:cNvPr id="8" name="Cloud Callout 7"/>
            <p:cNvSpPr/>
            <p:nvPr/>
          </p:nvSpPr>
          <p:spPr>
            <a:xfrm rot="4405268">
              <a:off x="1539581" y="32590"/>
              <a:ext cx="2552700" cy="1717806"/>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9" name="TextBox 14"/>
            <p:cNvSpPr txBox="1">
              <a:spLocks noChangeArrowheads="1"/>
            </p:cNvSpPr>
            <p:nvPr/>
          </p:nvSpPr>
          <p:spPr bwMode="auto">
            <a:xfrm>
              <a:off x="2390067" y="57184"/>
              <a:ext cx="111687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GB" altLang="en-US" sz="1400">
                  <a:solidFill>
                    <a:schemeClr val="bg1"/>
                  </a:solidFill>
                </a:rPr>
                <a:t>Don’t they care how it makes me feel?</a:t>
              </a:r>
            </a:p>
          </p:txBody>
        </p:sp>
      </p:grpSp>
      <p:grpSp>
        <p:nvGrpSpPr>
          <p:cNvPr id="4" name="Group 3"/>
          <p:cNvGrpSpPr>
            <a:grpSpLocks/>
          </p:cNvGrpSpPr>
          <p:nvPr/>
        </p:nvGrpSpPr>
        <p:grpSpPr bwMode="auto">
          <a:xfrm>
            <a:off x="3779838" y="-23813"/>
            <a:ext cx="2052637" cy="1797051"/>
            <a:chOff x="3995738" y="447675"/>
            <a:chExt cx="2085975" cy="2016125"/>
          </a:xfrm>
        </p:grpSpPr>
        <p:sp>
          <p:nvSpPr>
            <p:cNvPr id="9" name="Cloud Callout 8"/>
            <p:cNvSpPr/>
            <p:nvPr/>
          </p:nvSpPr>
          <p:spPr>
            <a:xfrm>
              <a:off x="3995738" y="447675"/>
              <a:ext cx="2085975" cy="2016125"/>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77" name="TextBox 16"/>
            <p:cNvSpPr txBox="1">
              <a:spLocks noChangeArrowheads="1"/>
            </p:cNvSpPr>
            <p:nvPr/>
          </p:nvSpPr>
          <p:spPr bwMode="auto">
            <a:xfrm>
              <a:off x="4444836" y="776861"/>
              <a:ext cx="1562100" cy="131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GB" altLang="en-US" sz="1400">
                  <a:solidFill>
                    <a:schemeClr val="bg1"/>
                  </a:solidFill>
                </a:rPr>
                <a:t>Are they picking on me because I’m old and live alone?</a:t>
              </a: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073" y="1793209"/>
            <a:ext cx="5260682" cy="3500983"/>
          </a:xfrm>
          <a:prstGeom prst="ellipse">
            <a:avLst/>
          </a:prstGeom>
          <a:ln>
            <a:noFill/>
          </a:ln>
          <a:effectLst>
            <a:softEdge rad="112500"/>
          </a:effectLst>
        </p:spPr>
      </p:pic>
      <p:grpSp>
        <p:nvGrpSpPr>
          <p:cNvPr id="20" name="Group 19"/>
          <p:cNvGrpSpPr>
            <a:grpSpLocks/>
          </p:cNvGrpSpPr>
          <p:nvPr/>
        </p:nvGrpSpPr>
        <p:grpSpPr bwMode="auto">
          <a:xfrm>
            <a:off x="396875" y="2522538"/>
            <a:ext cx="1216025" cy="1547812"/>
            <a:chOff x="8333416" y="801580"/>
            <a:chExt cx="2400415" cy="2427578"/>
          </a:xfrm>
        </p:grpSpPr>
        <p:sp>
          <p:nvSpPr>
            <p:cNvPr id="21" name="Cloud Callout 20"/>
            <p:cNvSpPr/>
            <p:nvPr/>
          </p:nvSpPr>
          <p:spPr>
            <a:xfrm rot="18358446" flipH="1">
              <a:off x="8319835" y="815161"/>
              <a:ext cx="2427578" cy="2400415"/>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75" name="TextBox 16"/>
            <p:cNvSpPr txBox="1">
              <a:spLocks noChangeArrowheads="1"/>
            </p:cNvSpPr>
            <p:nvPr/>
          </p:nvSpPr>
          <p:spPr bwMode="auto">
            <a:xfrm>
              <a:off x="8449353" y="1587292"/>
              <a:ext cx="2168539" cy="82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GB" altLang="en-US" sz="1400" dirty="0">
                  <a:solidFill>
                    <a:schemeClr val="bg1"/>
                  </a:solidFill>
                </a:rPr>
                <a:t>I’m SO  scared !!</a:t>
              </a:r>
            </a:p>
          </p:txBody>
        </p:sp>
      </p:grpSp>
      <p:grpSp>
        <p:nvGrpSpPr>
          <p:cNvPr id="24" name="Group 23"/>
          <p:cNvGrpSpPr>
            <a:grpSpLocks/>
          </p:cNvGrpSpPr>
          <p:nvPr/>
        </p:nvGrpSpPr>
        <p:grpSpPr bwMode="auto">
          <a:xfrm flipH="1">
            <a:off x="6605508" y="4058063"/>
            <a:ext cx="1164062" cy="1547812"/>
            <a:chOff x="8333416" y="801581"/>
            <a:chExt cx="2400415" cy="2427578"/>
          </a:xfrm>
        </p:grpSpPr>
        <p:sp>
          <p:nvSpPr>
            <p:cNvPr id="25" name="Cloud Callout 24"/>
            <p:cNvSpPr/>
            <p:nvPr/>
          </p:nvSpPr>
          <p:spPr>
            <a:xfrm rot="16200000" flipH="1">
              <a:off x="8319835" y="815162"/>
              <a:ext cx="2427578" cy="2400415"/>
            </a:xfrm>
            <a:prstGeom prst="cloud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TextBox 16"/>
            <p:cNvSpPr txBox="1">
              <a:spLocks noChangeArrowheads="1"/>
            </p:cNvSpPr>
            <p:nvPr/>
          </p:nvSpPr>
          <p:spPr bwMode="auto">
            <a:xfrm>
              <a:off x="8388608" y="1346491"/>
              <a:ext cx="2168540" cy="149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GB" altLang="en-US" sz="1400" dirty="0" smtClean="0">
                  <a:solidFill>
                    <a:schemeClr val="bg1"/>
                  </a:solidFill>
                </a:rPr>
                <a:t>I can’t take it any more !</a:t>
              </a:r>
              <a:endParaRPr lang="en-GB" altLang="en-US" sz="1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75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12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75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nodeType="afterGroup">
                            <p:stCondLst>
                              <p:cond delay="125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nodeType="afterGroup">
                            <p:stCondLst>
                              <p:cond delay="5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par>
                          <p:cTn id="58" fill="hold" nodeType="withGroup">
                            <p:stCondLst>
                              <p:cond delay="500"/>
                            </p:stCondLst>
                            <p:childTnLst>
                              <p:par>
                                <p:cTn id="59" presetID="10"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24"/>
                                        </p:tgtEl>
                                      </p:cBhvr>
                                    </p:animEffect>
                                    <p:set>
                                      <p:cBhvr>
                                        <p:cTn id="66" dur="1" fill="hold">
                                          <p:stCondLst>
                                            <p:cond delay="9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nodeType="clickEffect">
                                  <p:stCondLst>
                                    <p:cond delay="0"/>
                                  </p:stCondLst>
                                  <p:childTnLst>
                                    <p:anim calcmode="lin" valueType="num">
                                      <p:cBhvr>
                                        <p:cTn id="70" dur="2200"/>
                                        <p:tgtEl>
                                          <p:spTgt spid="13"/>
                                        </p:tgtEl>
                                        <p:attrNameLst>
                                          <p:attrName>ppt_w</p:attrName>
                                        </p:attrNameLst>
                                      </p:cBhvr>
                                      <p:tavLst>
                                        <p:tav tm="0">
                                          <p:val>
                                            <p:strVal val="ppt_w"/>
                                          </p:val>
                                        </p:tav>
                                        <p:tav tm="100000">
                                          <p:val>
                                            <p:fltVal val="0"/>
                                          </p:val>
                                        </p:tav>
                                      </p:tavLst>
                                    </p:anim>
                                    <p:anim calcmode="lin" valueType="num">
                                      <p:cBhvr>
                                        <p:cTn id="71" dur="2200"/>
                                        <p:tgtEl>
                                          <p:spTgt spid="13"/>
                                        </p:tgtEl>
                                        <p:attrNameLst>
                                          <p:attrName>ppt_h</p:attrName>
                                        </p:attrNameLst>
                                      </p:cBhvr>
                                      <p:tavLst>
                                        <p:tav tm="0">
                                          <p:val>
                                            <p:strVal val="ppt_h"/>
                                          </p:val>
                                        </p:tav>
                                        <p:tav tm="100000">
                                          <p:val>
                                            <p:fltVal val="0"/>
                                          </p:val>
                                        </p:tav>
                                      </p:tavLst>
                                    </p:anim>
                                    <p:animEffect transition="out" filter="fade">
                                      <p:cBhvr>
                                        <p:cTn id="72" dur="2200"/>
                                        <p:tgtEl>
                                          <p:spTgt spid="13"/>
                                        </p:tgtEl>
                                      </p:cBhvr>
                                    </p:animEffect>
                                    <p:set>
                                      <p:cBhvr>
                                        <p:cTn id="73" dur="1" fill="hold">
                                          <p:stCondLst>
                                            <p:cond delay="21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971550" y="3443288"/>
            <a:ext cx="8426450" cy="1752600"/>
          </a:xfrm>
        </p:spPr>
        <p:txBody>
          <a:bodyPr/>
          <a:lstStyle/>
          <a:p>
            <a:pPr eaLnBrk="1" hangingPunct="1"/>
            <a:r>
              <a:rPr lang="en-GB" altLang="en-US" sz="8000" dirty="0" smtClean="0"/>
              <a:t>Bonfire Night</a:t>
            </a:r>
          </a:p>
          <a:p>
            <a:pPr eaLnBrk="1" hangingPunct="1"/>
            <a:r>
              <a:rPr lang="en-GB" altLang="en-US" sz="3600" dirty="0" smtClean="0"/>
              <a:t>				</a:t>
            </a:r>
          </a:p>
        </p:txBody>
      </p:sp>
      <p:pic>
        <p:nvPicPr>
          <p:cNvPr id="122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8" y="620713"/>
            <a:ext cx="3119438"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400" fill="hold"/>
                                        <p:tgtEl>
                                          <p:spTgt spid="2"/>
                                        </p:tgtEl>
                                        <p:attrNameLst>
                                          <p:attrName>ppt_x</p:attrName>
                                        </p:attrNameLst>
                                      </p:cBhvr>
                                      <p:tavLst>
                                        <p:tav tm="0">
                                          <p:val>
                                            <p:strVal val="#ppt_x"/>
                                          </p:val>
                                        </p:tav>
                                        <p:tav tm="100000">
                                          <p:val>
                                            <p:strVal val="#ppt_x"/>
                                          </p:val>
                                        </p:tav>
                                      </p:tavLst>
                                    </p:anim>
                                    <p:anim calcmode="lin" valueType="num">
                                      <p:cBhvr additive="base">
                                        <p:cTn id="10" dur="14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400"/>
                            </p:stCondLst>
                            <p:childTnLst>
                              <p:par>
                                <p:cTn id="12" presetID="31" presetClass="exit" presetSubtype="0" fill="hold" nodeType="after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 calcmode="lin" valueType="num">
                                      <p:cBhvr>
                                        <p:cTn id="15" dur="1000"/>
                                        <p:tgtEl>
                                          <p:spTgt spid="2"/>
                                        </p:tgtEl>
                                        <p:attrNameLst>
                                          <p:attrName>style.rotation</p:attrName>
                                        </p:attrNameLst>
                                      </p:cBhvr>
                                      <p:tavLst>
                                        <p:tav tm="0">
                                          <p:val>
                                            <p:fltVal val="0"/>
                                          </p:val>
                                        </p:tav>
                                        <p:tav tm="100000">
                                          <p:val>
                                            <p:fltVal val="90"/>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a:xfrm>
            <a:off x="605071" y="260648"/>
            <a:ext cx="7772400" cy="1462088"/>
          </a:xfrm>
        </p:spPr>
        <p:txBody>
          <a:bodyPr/>
          <a:lstStyle/>
          <a:p>
            <a:pPr eaLnBrk="1" hangingPunct="1"/>
            <a:r>
              <a:rPr lang="en-GB" altLang="en-US" dirty="0" smtClean="0"/>
              <a:t>Firework Code</a:t>
            </a:r>
          </a:p>
        </p:txBody>
      </p:sp>
      <p:pic>
        <p:nvPicPr>
          <p:cNvPr id="174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43563"/>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5071" y="1844824"/>
            <a:ext cx="7772400" cy="461665"/>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smtClean="0"/>
              <a:t>Never go near fireworks without an adult</a:t>
            </a:r>
          </a:p>
        </p:txBody>
      </p:sp>
      <p:sp>
        <p:nvSpPr>
          <p:cNvPr id="6" name="TextBox 5"/>
          <p:cNvSpPr txBox="1"/>
          <p:nvPr/>
        </p:nvSpPr>
        <p:spPr>
          <a:xfrm>
            <a:off x="586410" y="2423617"/>
            <a:ext cx="7772400" cy="830997"/>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a:t>Fireworks should be kept in a box or tin and used one at a time</a:t>
            </a:r>
          </a:p>
        </p:txBody>
      </p:sp>
      <p:sp>
        <p:nvSpPr>
          <p:cNvPr id="7" name="TextBox 6"/>
          <p:cNvSpPr txBox="1"/>
          <p:nvPr/>
        </p:nvSpPr>
        <p:spPr>
          <a:xfrm>
            <a:off x="568965" y="3371742"/>
            <a:ext cx="7772400" cy="461665"/>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smtClean="0"/>
              <a:t>Keep a bucket of water close by</a:t>
            </a:r>
          </a:p>
        </p:txBody>
      </p:sp>
      <p:sp>
        <p:nvSpPr>
          <p:cNvPr id="8" name="TextBox 7"/>
          <p:cNvSpPr txBox="1"/>
          <p:nvPr/>
        </p:nvSpPr>
        <p:spPr>
          <a:xfrm>
            <a:off x="567072" y="3909222"/>
            <a:ext cx="7772400" cy="830997"/>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smtClean="0"/>
              <a:t>Do </a:t>
            </a:r>
            <a:r>
              <a:rPr lang="en-GB" altLang="en-US" sz="2400" u="sng" dirty="0" smtClean="0"/>
              <a:t>NOT</a:t>
            </a:r>
            <a:r>
              <a:rPr lang="en-GB" altLang="en-US" sz="2400" dirty="0" smtClean="0"/>
              <a:t> go near a firework even if it looks like it has gone out</a:t>
            </a:r>
          </a:p>
        </p:txBody>
      </p:sp>
      <p:sp>
        <p:nvSpPr>
          <p:cNvPr id="9" name="TextBox 8"/>
          <p:cNvSpPr txBox="1"/>
          <p:nvPr/>
        </p:nvSpPr>
        <p:spPr>
          <a:xfrm>
            <a:off x="586410" y="4736751"/>
            <a:ext cx="7772400" cy="523220"/>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sz="2400" dirty="0" smtClean="0"/>
              <a:t>Keep pets indoors</a:t>
            </a:r>
            <a:r>
              <a:rPr lang="en-GB" alt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4836</TotalTime>
  <Words>705</Words>
  <Application>Microsoft Office PowerPoint</Application>
  <PresentationFormat>On-screen Show (4:3)</PresentationFormat>
  <Paragraphs>80</Paragraphs>
  <Slides>15</Slides>
  <Notes>14</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Fireworks</vt:lpstr>
      <vt:lpstr>Presentation</vt:lpstr>
      <vt:lpstr>Dark Nights</vt:lpstr>
      <vt:lpstr>PowerPoint Presentation</vt:lpstr>
      <vt:lpstr>Organised parties with family and friends are the safest way to enjoy Halloween</vt:lpstr>
      <vt:lpstr>PowerPoint Presentation</vt:lpstr>
      <vt:lpstr>PowerPoint Presentation</vt:lpstr>
      <vt:lpstr>This could be someone you know !</vt:lpstr>
      <vt:lpstr>PowerPoint Presentation</vt:lpstr>
      <vt:lpstr>PowerPoint Presentation</vt:lpstr>
      <vt:lpstr>Firework Code</vt:lpstr>
      <vt:lpstr>Firework Code</vt:lpstr>
      <vt:lpstr>Fireworks &amp; The Law </vt:lpstr>
      <vt:lpstr>Bonfire Night Safety</vt:lpstr>
      <vt:lpstr>Your responsibilities</vt:lpstr>
      <vt:lpstr> </vt:lpstr>
      <vt:lpstr>PowerPoint Presentation</vt:lpstr>
    </vt:vector>
  </TitlesOfParts>
  <Company>West Midlands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d.monk@west-midlands.pnn.police.uk</dc:creator>
  <cp:lastModifiedBy>Tressa Ludlow</cp:lastModifiedBy>
  <cp:revision>82</cp:revision>
  <dcterms:created xsi:type="dcterms:W3CDTF">2010-10-12T20:11:30Z</dcterms:created>
  <dcterms:modified xsi:type="dcterms:W3CDTF">2016-10-06T11:24:26Z</dcterms:modified>
</cp:coreProperties>
</file>